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C38D_7E87E1F1.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C372_2F7E8B0A.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modernComment_1BE_9855B89C.xml" ContentType="application/vnd.ms-powerpoint.comment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61" r:id="rId5"/>
    <p:sldMasterId id="2147483682" r:id="rId6"/>
    <p:sldMasterId id="2147483687" r:id="rId7"/>
    <p:sldMasterId id="2147483694" r:id="rId8"/>
    <p:sldMasterId id="2147483704" r:id="rId9"/>
  </p:sldMasterIdLst>
  <p:notesMasterIdLst>
    <p:notesMasterId r:id="rId109"/>
  </p:notesMasterIdLst>
  <p:sldIdLst>
    <p:sldId id="378" r:id="rId10"/>
    <p:sldId id="845" r:id="rId11"/>
    <p:sldId id="285" r:id="rId12"/>
    <p:sldId id="50079" r:id="rId13"/>
    <p:sldId id="767" r:id="rId14"/>
    <p:sldId id="2466" r:id="rId15"/>
    <p:sldId id="50080" r:id="rId16"/>
    <p:sldId id="50081" r:id="rId17"/>
    <p:sldId id="50027" r:id="rId18"/>
    <p:sldId id="2458" r:id="rId19"/>
    <p:sldId id="768" r:id="rId20"/>
    <p:sldId id="50082" r:id="rId21"/>
    <p:sldId id="769" r:id="rId22"/>
    <p:sldId id="50083" r:id="rId23"/>
    <p:sldId id="2468" r:id="rId24"/>
    <p:sldId id="772" r:id="rId25"/>
    <p:sldId id="650" r:id="rId26"/>
    <p:sldId id="651" r:id="rId27"/>
    <p:sldId id="773" r:id="rId28"/>
    <p:sldId id="775" r:id="rId29"/>
    <p:sldId id="776" r:id="rId30"/>
    <p:sldId id="753" r:id="rId31"/>
    <p:sldId id="777" r:id="rId32"/>
    <p:sldId id="658" r:id="rId33"/>
    <p:sldId id="778" r:id="rId34"/>
    <p:sldId id="660" r:id="rId35"/>
    <p:sldId id="779" r:id="rId36"/>
    <p:sldId id="685" r:id="rId37"/>
    <p:sldId id="754" r:id="rId38"/>
    <p:sldId id="780" r:id="rId39"/>
    <p:sldId id="50084" r:id="rId40"/>
    <p:sldId id="795" r:id="rId41"/>
    <p:sldId id="50029" r:id="rId42"/>
    <p:sldId id="2319" r:id="rId43"/>
    <p:sldId id="50030" r:id="rId44"/>
    <p:sldId id="50056" r:id="rId45"/>
    <p:sldId id="50057" r:id="rId46"/>
    <p:sldId id="50058" r:id="rId47"/>
    <p:sldId id="50059" r:id="rId48"/>
    <p:sldId id="50060" r:id="rId49"/>
    <p:sldId id="50061" r:id="rId50"/>
    <p:sldId id="50062" r:id="rId51"/>
    <p:sldId id="50063" r:id="rId52"/>
    <p:sldId id="50064" r:id="rId53"/>
    <p:sldId id="50065" r:id="rId54"/>
    <p:sldId id="50066" r:id="rId55"/>
    <p:sldId id="50067" r:id="rId56"/>
    <p:sldId id="50068" r:id="rId57"/>
    <p:sldId id="50069" r:id="rId58"/>
    <p:sldId id="50070" r:id="rId59"/>
    <p:sldId id="50071" r:id="rId60"/>
    <p:sldId id="50072" r:id="rId61"/>
    <p:sldId id="50054" r:id="rId62"/>
    <p:sldId id="50032" r:id="rId63"/>
    <p:sldId id="50033" r:id="rId64"/>
    <p:sldId id="360" r:id="rId65"/>
    <p:sldId id="50034" r:id="rId66"/>
    <p:sldId id="50074" r:id="rId67"/>
    <p:sldId id="50035" r:id="rId68"/>
    <p:sldId id="50075" r:id="rId69"/>
    <p:sldId id="50036" r:id="rId70"/>
    <p:sldId id="962" r:id="rId71"/>
    <p:sldId id="964" r:id="rId72"/>
    <p:sldId id="972" r:id="rId73"/>
    <p:sldId id="50037" r:id="rId74"/>
    <p:sldId id="50077" r:id="rId75"/>
    <p:sldId id="50076" r:id="rId76"/>
    <p:sldId id="50055" r:id="rId77"/>
    <p:sldId id="50038" r:id="rId78"/>
    <p:sldId id="278" r:id="rId79"/>
    <p:sldId id="500" r:id="rId80"/>
    <p:sldId id="443" r:id="rId81"/>
    <p:sldId id="1260" r:id="rId82"/>
    <p:sldId id="444" r:id="rId83"/>
    <p:sldId id="1261" r:id="rId84"/>
    <p:sldId id="1277" r:id="rId85"/>
    <p:sldId id="1275" r:id="rId86"/>
    <p:sldId id="1276" r:id="rId87"/>
    <p:sldId id="1265" r:id="rId88"/>
    <p:sldId id="446" r:id="rId89"/>
    <p:sldId id="1268" r:id="rId90"/>
    <p:sldId id="1269" r:id="rId91"/>
    <p:sldId id="1270" r:id="rId92"/>
    <p:sldId id="1280" r:id="rId93"/>
    <p:sldId id="508" r:id="rId94"/>
    <p:sldId id="509" r:id="rId95"/>
    <p:sldId id="510" r:id="rId96"/>
    <p:sldId id="1262" r:id="rId97"/>
    <p:sldId id="1278" r:id="rId98"/>
    <p:sldId id="496" r:id="rId99"/>
    <p:sldId id="511" r:id="rId100"/>
    <p:sldId id="512" r:id="rId101"/>
    <p:sldId id="513" r:id="rId102"/>
    <p:sldId id="1266" r:id="rId103"/>
    <p:sldId id="516" r:id="rId104"/>
    <p:sldId id="50078" r:id="rId105"/>
    <p:sldId id="50085" r:id="rId106"/>
    <p:sldId id="50087" r:id="rId107"/>
    <p:sldId id="50053" r:id="rId108"/>
  </p:sldIdLst>
  <p:sldSz cx="9906000" cy="6858000" type="A4"/>
  <p:notesSz cx="7010400" cy="9296400"/>
  <p:embeddedFontLst>
    <p:embeddedFont>
      <p:font typeface="Century Gothic" panose="020B0502020202020204" pitchFamily="34"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4" roundtripDataSignature="AMtx7mhQH2NlkWr0jcdk4YX7v1xUYdsNg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39F4B2-B651-75FA-BDB4-C8C420C54414}" name="Jordan Palli Oliver Sorabjee" initials="JS" userId="S::jordan.sorabjee@un.org::91bb8fc1-812b-4488-b20e-63435ccc63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219610-8FA3-4D92-CFC0-EB1DF50D9EDE}" v="2" dt="2025-08-13T15:55:53.545"/>
  </p1510:revLst>
</p1510:revInfo>
</file>

<file path=ppt/tableStyles.xml><?xml version="1.0" encoding="utf-8"?>
<a:tblStyleLst xmlns:a="http://schemas.openxmlformats.org/drawingml/2006/main" def="{BDDDFEB6-124F-4691-B1DE-82B6B7337430}">
  <a:tblStyle styleId="{BDDDFEB6-124F-4691-B1DE-82B6B733743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73366" autoAdjust="0"/>
  </p:normalViewPr>
  <p:slideViewPr>
    <p:cSldViewPr snapToGrid="0">
      <p:cViewPr varScale="1">
        <p:scale>
          <a:sx n="81" d="100"/>
          <a:sy n="81" d="100"/>
        </p:scale>
        <p:origin x="2538" y="84"/>
      </p:cViewPr>
      <p:guideLst>
        <p:guide orient="horz" pos="2160"/>
        <p:guide pos="3120"/>
      </p:guideLst>
    </p:cSldViewPr>
  </p:slideViewPr>
  <p:notesTextViewPr>
    <p:cViewPr>
      <p:scale>
        <a:sx n="1" d="1"/>
        <a:sy n="1" d="1"/>
      </p:scale>
      <p:origin x="0" y="0"/>
    </p:cViewPr>
  </p:notesTextViewPr>
  <p:notesViewPr>
    <p:cSldViewPr snapToGrid="0">
      <p:cViewPr>
        <p:scale>
          <a:sx n="1" d="2"/>
          <a:sy n="1" d="2"/>
        </p:scale>
        <p:origin x="4608" y="103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theme" Target="theme/theme1.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font" Target="fonts/font3.fntdata"/><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font" Target="fonts/font4.fntdata"/><Relationship Id="rId118"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customschemas.google.com/relationships/presentationmetadata" Target="metadata"/><Relationship Id="rId119" Type="http://schemas.microsoft.com/office/2016/11/relationships/changesInfo" Target="changesInfos/changesInfo1.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notesMaster" Target="notesMasters/notesMaster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font" Target="fonts/font1.fntdata"/><Relationship Id="rId115"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font" Target="fonts/font2.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A Reilly" userId="9fd7b3ea-cad3-4b7a-ad32-31d2162e0c09" providerId="ADAL" clId="{C3D5CB11-1C74-443B-8FAA-C37BF61EA1C6}"/>
    <pc:docChg chg="undo custSel addSld delSld modSld modMainMaster">
      <pc:chgData name="Daniel A Reilly" userId="9fd7b3ea-cad3-4b7a-ad32-31d2162e0c09" providerId="ADAL" clId="{C3D5CB11-1C74-443B-8FAA-C37BF61EA1C6}" dt="2023-09-12T11:05:51.889" v="544" actId="2711"/>
      <pc:docMkLst>
        <pc:docMk/>
      </pc:docMkLst>
      <pc:sldChg chg="modSp mod setBg">
        <pc:chgData name="Daniel A Reilly" userId="9fd7b3ea-cad3-4b7a-ad32-31d2162e0c09" providerId="ADAL" clId="{C3D5CB11-1C74-443B-8FAA-C37BF61EA1C6}" dt="2023-09-12T10:46:03.617" v="73"/>
        <pc:sldMkLst>
          <pc:docMk/>
          <pc:sldMk cId="0" sldId="257"/>
        </pc:sldMkLst>
      </pc:sldChg>
      <pc:sldChg chg="modSp mod">
        <pc:chgData name="Daniel A Reilly" userId="9fd7b3ea-cad3-4b7a-ad32-31d2162e0c09" providerId="ADAL" clId="{C3D5CB11-1C74-443B-8FAA-C37BF61EA1C6}" dt="2023-09-12T10:46:54.928" v="254" actId="207"/>
        <pc:sldMkLst>
          <pc:docMk/>
          <pc:sldMk cId="0" sldId="258"/>
        </pc:sldMkLst>
      </pc:sldChg>
      <pc:sldChg chg="del">
        <pc:chgData name="Daniel A Reilly" userId="9fd7b3ea-cad3-4b7a-ad32-31d2162e0c09" providerId="ADAL" clId="{C3D5CB11-1C74-443B-8FAA-C37BF61EA1C6}" dt="2023-09-12T10:47:33.229" v="257" actId="2696"/>
        <pc:sldMkLst>
          <pc:docMk/>
          <pc:sldMk cId="0" sldId="259"/>
        </pc:sldMkLst>
      </pc:sldChg>
      <pc:sldChg chg="modSp mod">
        <pc:chgData name="Daniel A Reilly" userId="9fd7b3ea-cad3-4b7a-ad32-31d2162e0c09" providerId="ADAL" clId="{C3D5CB11-1C74-443B-8FAA-C37BF61EA1C6}" dt="2023-09-12T10:51:52.566" v="327" actId="5793"/>
        <pc:sldMkLst>
          <pc:docMk/>
          <pc:sldMk cId="3097362888" sldId="275"/>
        </pc:sldMkLst>
      </pc:sldChg>
      <pc:sldChg chg="modSp mod">
        <pc:chgData name="Daniel A Reilly" userId="9fd7b3ea-cad3-4b7a-ad32-31d2162e0c09" providerId="ADAL" clId="{C3D5CB11-1C74-443B-8FAA-C37BF61EA1C6}" dt="2023-09-12T10:52:17.035" v="331" actId="2711"/>
        <pc:sldMkLst>
          <pc:docMk/>
          <pc:sldMk cId="928764602" sldId="278"/>
        </pc:sldMkLst>
      </pc:sldChg>
      <pc:sldChg chg="modSp mod">
        <pc:chgData name="Daniel A Reilly" userId="9fd7b3ea-cad3-4b7a-ad32-31d2162e0c09" providerId="ADAL" clId="{C3D5CB11-1C74-443B-8FAA-C37BF61EA1C6}" dt="2023-09-12T10:44:20.734" v="60" actId="20577"/>
        <pc:sldMkLst>
          <pc:docMk/>
          <pc:sldMk cId="3772710809" sldId="378"/>
        </pc:sldMkLst>
      </pc:sldChg>
      <pc:sldChg chg="addSp delSp modSp mod">
        <pc:chgData name="Daniel A Reilly" userId="9fd7b3ea-cad3-4b7a-ad32-31d2162e0c09" providerId="ADAL" clId="{C3D5CB11-1C74-443B-8FAA-C37BF61EA1C6}" dt="2023-09-12T10:51:17.599" v="314" actId="1076"/>
        <pc:sldMkLst>
          <pc:docMk/>
          <pc:sldMk cId="1311583987" sldId="422"/>
        </pc:sldMkLst>
      </pc:sldChg>
      <pc:sldChg chg="modSp mod">
        <pc:chgData name="Daniel A Reilly" userId="9fd7b3ea-cad3-4b7a-ad32-31d2162e0c09" providerId="ADAL" clId="{C3D5CB11-1C74-443B-8FAA-C37BF61EA1C6}" dt="2023-09-12T10:54:21.104" v="392" actId="2711"/>
        <pc:sldMkLst>
          <pc:docMk/>
          <pc:sldMk cId="2585356894" sldId="443"/>
        </pc:sldMkLst>
      </pc:sldChg>
      <pc:sldChg chg="modSp mod">
        <pc:chgData name="Daniel A Reilly" userId="9fd7b3ea-cad3-4b7a-ad32-31d2162e0c09" providerId="ADAL" clId="{C3D5CB11-1C74-443B-8FAA-C37BF61EA1C6}" dt="2023-09-12T10:55:07.723" v="406" actId="27636"/>
        <pc:sldMkLst>
          <pc:docMk/>
          <pc:sldMk cId="1697577242" sldId="444"/>
        </pc:sldMkLst>
      </pc:sldChg>
      <pc:sldChg chg="modSp mod">
        <pc:chgData name="Daniel A Reilly" userId="9fd7b3ea-cad3-4b7a-ad32-31d2162e0c09" providerId="ADAL" clId="{C3D5CB11-1C74-443B-8FAA-C37BF61EA1C6}" dt="2023-09-12T10:57:34.113" v="439" actId="27636"/>
        <pc:sldMkLst>
          <pc:docMk/>
          <pc:sldMk cId="2555754652" sldId="446"/>
        </pc:sldMkLst>
      </pc:sldChg>
      <pc:sldChg chg="modSp mod">
        <pc:chgData name="Daniel A Reilly" userId="9fd7b3ea-cad3-4b7a-ad32-31d2162e0c09" providerId="ADAL" clId="{C3D5CB11-1C74-443B-8FAA-C37BF61EA1C6}" dt="2023-09-12T11:04:42.290" v="539" actId="1076"/>
        <pc:sldMkLst>
          <pc:docMk/>
          <pc:sldMk cId="968226780" sldId="493"/>
        </pc:sldMkLst>
      </pc:sldChg>
      <pc:sldChg chg="modSp mod">
        <pc:chgData name="Daniel A Reilly" userId="9fd7b3ea-cad3-4b7a-ad32-31d2162e0c09" providerId="ADAL" clId="{C3D5CB11-1C74-443B-8FAA-C37BF61EA1C6}" dt="2023-09-12T11:01:22.986" v="494" actId="1076"/>
        <pc:sldMkLst>
          <pc:docMk/>
          <pc:sldMk cId="1864951253" sldId="496"/>
        </pc:sldMkLst>
      </pc:sldChg>
      <pc:sldChg chg="modSp mod">
        <pc:chgData name="Daniel A Reilly" userId="9fd7b3ea-cad3-4b7a-ad32-31d2162e0c09" providerId="ADAL" clId="{C3D5CB11-1C74-443B-8FAA-C37BF61EA1C6}" dt="2023-09-12T10:53:40.416" v="384" actId="2711"/>
        <pc:sldMkLst>
          <pc:docMk/>
          <pc:sldMk cId="1846163252" sldId="500"/>
        </pc:sldMkLst>
      </pc:sldChg>
      <pc:sldChg chg="modSp mod">
        <pc:chgData name="Daniel A Reilly" userId="9fd7b3ea-cad3-4b7a-ad32-31d2162e0c09" providerId="ADAL" clId="{C3D5CB11-1C74-443B-8FAA-C37BF61EA1C6}" dt="2023-09-12T10:59:09.677" v="465" actId="2711"/>
        <pc:sldMkLst>
          <pc:docMk/>
          <pc:sldMk cId="1851929513" sldId="508"/>
        </pc:sldMkLst>
      </pc:sldChg>
      <pc:sldChg chg="modSp mod">
        <pc:chgData name="Daniel A Reilly" userId="9fd7b3ea-cad3-4b7a-ad32-31d2162e0c09" providerId="ADAL" clId="{C3D5CB11-1C74-443B-8FAA-C37BF61EA1C6}" dt="2023-09-12T11:00:21.494" v="476" actId="1076"/>
        <pc:sldMkLst>
          <pc:docMk/>
          <pc:sldMk cId="1599622175" sldId="509"/>
        </pc:sldMkLst>
      </pc:sldChg>
      <pc:sldChg chg="modSp mod">
        <pc:chgData name="Daniel A Reilly" userId="9fd7b3ea-cad3-4b7a-ad32-31d2162e0c09" providerId="ADAL" clId="{C3D5CB11-1C74-443B-8FAA-C37BF61EA1C6}" dt="2023-09-12T11:00:48.237" v="483" actId="1076"/>
        <pc:sldMkLst>
          <pc:docMk/>
          <pc:sldMk cId="16915101" sldId="510"/>
        </pc:sldMkLst>
      </pc:sldChg>
      <pc:sldChg chg="modSp mod">
        <pc:chgData name="Daniel A Reilly" userId="9fd7b3ea-cad3-4b7a-ad32-31d2162e0c09" providerId="ADAL" clId="{C3D5CB11-1C74-443B-8FAA-C37BF61EA1C6}" dt="2023-09-12T11:01:38.435" v="498" actId="1076"/>
        <pc:sldMkLst>
          <pc:docMk/>
          <pc:sldMk cId="3397157791" sldId="511"/>
        </pc:sldMkLst>
      </pc:sldChg>
      <pc:sldChg chg="modSp mod">
        <pc:chgData name="Daniel A Reilly" userId="9fd7b3ea-cad3-4b7a-ad32-31d2162e0c09" providerId="ADAL" clId="{C3D5CB11-1C74-443B-8FAA-C37BF61EA1C6}" dt="2023-09-12T11:02:02.540" v="504" actId="1076"/>
        <pc:sldMkLst>
          <pc:docMk/>
          <pc:sldMk cId="44487206" sldId="512"/>
        </pc:sldMkLst>
      </pc:sldChg>
      <pc:sldChg chg="modSp mod">
        <pc:chgData name="Daniel A Reilly" userId="9fd7b3ea-cad3-4b7a-ad32-31d2162e0c09" providerId="ADAL" clId="{C3D5CB11-1C74-443B-8FAA-C37BF61EA1C6}" dt="2023-09-12T11:02:24.038" v="509" actId="1076"/>
        <pc:sldMkLst>
          <pc:docMk/>
          <pc:sldMk cId="2589882155" sldId="513"/>
        </pc:sldMkLst>
      </pc:sldChg>
      <pc:sldChg chg="modSp mod">
        <pc:chgData name="Daniel A Reilly" userId="9fd7b3ea-cad3-4b7a-ad32-31d2162e0c09" providerId="ADAL" clId="{C3D5CB11-1C74-443B-8FAA-C37BF61EA1C6}" dt="2023-09-12T11:03:14.970" v="518" actId="1076"/>
        <pc:sldMkLst>
          <pc:docMk/>
          <pc:sldMk cId="3155689044" sldId="514"/>
        </pc:sldMkLst>
      </pc:sldChg>
      <pc:sldChg chg="modSp mod">
        <pc:chgData name="Daniel A Reilly" userId="9fd7b3ea-cad3-4b7a-ad32-31d2162e0c09" providerId="ADAL" clId="{C3D5CB11-1C74-443B-8FAA-C37BF61EA1C6}" dt="2023-09-12T11:03:32.517" v="523" actId="2711"/>
        <pc:sldMkLst>
          <pc:docMk/>
          <pc:sldMk cId="976919185" sldId="515"/>
        </pc:sldMkLst>
      </pc:sldChg>
      <pc:sldChg chg="modSp mod">
        <pc:chgData name="Daniel A Reilly" userId="9fd7b3ea-cad3-4b7a-ad32-31d2162e0c09" providerId="ADAL" clId="{C3D5CB11-1C74-443B-8FAA-C37BF61EA1C6}" dt="2023-09-12T11:04:00.041" v="529" actId="1076"/>
        <pc:sldMkLst>
          <pc:docMk/>
          <pc:sldMk cId="1691689475" sldId="516"/>
        </pc:sldMkLst>
      </pc:sldChg>
      <pc:sldChg chg="modSp mod">
        <pc:chgData name="Daniel A Reilly" userId="9fd7b3ea-cad3-4b7a-ad32-31d2162e0c09" providerId="ADAL" clId="{C3D5CB11-1C74-443B-8FAA-C37BF61EA1C6}" dt="2023-09-12T11:04:23.686" v="534" actId="1076"/>
        <pc:sldMkLst>
          <pc:docMk/>
          <pc:sldMk cId="0" sldId="605"/>
        </pc:sldMkLst>
      </pc:sldChg>
      <pc:sldChg chg="modSp mod">
        <pc:chgData name="Daniel A Reilly" userId="9fd7b3ea-cad3-4b7a-ad32-31d2162e0c09" providerId="ADAL" clId="{C3D5CB11-1C74-443B-8FAA-C37BF61EA1C6}" dt="2023-09-12T11:05:51.889" v="544" actId="2711"/>
        <pc:sldMkLst>
          <pc:docMk/>
          <pc:sldMk cId="1108078340" sldId="677"/>
        </pc:sldMkLst>
      </pc:sldChg>
      <pc:sldChg chg="modSp mod">
        <pc:chgData name="Daniel A Reilly" userId="9fd7b3ea-cad3-4b7a-ad32-31d2162e0c09" providerId="ADAL" clId="{C3D5CB11-1C74-443B-8FAA-C37BF61EA1C6}" dt="2023-09-12T10:54:37.787" v="395" actId="1076"/>
        <pc:sldMkLst>
          <pc:docMk/>
          <pc:sldMk cId="4097306952" sldId="1260"/>
        </pc:sldMkLst>
      </pc:sldChg>
      <pc:sldChg chg="modSp mod">
        <pc:chgData name="Daniel A Reilly" userId="9fd7b3ea-cad3-4b7a-ad32-31d2162e0c09" providerId="ADAL" clId="{C3D5CB11-1C74-443B-8FAA-C37BF61EA1C6}" dt="2023-09-12T10:55:23.355" v="409" actId="1076"/>
        <pc:sldMkLst>
          <pc:docMk/>
          <pc:sldMk cId="1310650721" sldId="1261"/>
        </pc:sldMkLst>
      </pc:sldChg>
      <pc:sldChg chg="modSp mod">
        <pc:chgData name="Daniel A Reilly" userId="9fd7b3ea-cad3-4b7a-ad32-31d2162e0c09" providerId="ADAL" clId="{C3D5CB11-1C74-443B-8FAA-C37BF61EA1C6}" dt="2023-09-12T10:59:55.719" v="468" actId="1076"/>
        <pc:sldMkLst>
          <pc:docMk/>
          <pc:sldMk cId="2848681356" sldId="1262"/>
        </pc:sldMkLst>
      </pc:sldChg>
      <pc:sldChg chg="modSp mod">
        <pc:chgData name="Daniel A Reilly" userId="9fd7b3ea-cad3-4b7a-ad32-31d2162e0c09" providerId="ADAL" clId="{C3D5CB11-1C74-443B-8FAA-C37BF61EA1C6}" dt="2023-09-12T10:57:03.147" v="430" actId="404"/>
        <pc:sldMkLst>
          <pc:docMk/>
          <pc:sldMk cId="419784917" sldId="1265"/>
        </pc:sldMkLst>
      </pc:sldChg>
      <pc:sldChg chg="modSp mod">
        <pc:chgData name="Daniel A Reilly" userId="9fd7b3ea-cad3-4b7a-ad32-31d2162e0c09" providerId="ADAL" clId="{C3D5CB11-1C74-443B-8FAA-C37BF61EA1C6}" dt="2023-09-12T11:02:54.955" v="512" actId="1076"/>
        <pc:sldMkLst>
          <pc:docMk/>
          <pc:sldMk cId="1074285651" sldId="1266"/>
        </pc:sldMkLst>
      </pc:sldChg>
      <pc:sldChg chg="modSp mod">
        <pc:chgData name="Daniel A Reilly" userId="9fd7b3ea-cad3-4b7a-ad32-31d2162e0c09" providerId="ADAL" clId="{C3D5CB11-1C74-443B-8FAA-C37BF61EA1C6}" dt="2023-09-12T10:57:55.348" v="442" actId="1076"/>
        <pc:sldMkLst>
          <pc:docMk/>
          <pc:sldMk cId="1497273989" sldId="1268"/>
        </pc:sldMkLst>
      </pc:sldChg>
      <pc:sldChg chg="modSp mod">
        <pc:chgData name="Daniel A Reilly" userId="9fd7b3ea-cad3-4b7a-ad32-31d2162e0c09" providerId="ADAL" clId="{C3D5CB11-1C74-443B-8FAA-C37BF61EA1C6}" dt="2023-09-12T10:58:11.580" v="447" actId="1076"/>
        <pc:sldMkLst>
          <pc:docMk/>
          <pc:sldMk cId="731234625" sldId="1269"/>
        </pc:sldMkLst>
      </pc:sldChg>
      <pc:sldChg chg="modSp mod">
        <pc:chgData name="Daniel A Reilly" userId="9fd7b3ea-cad3-4b7a-ad32-31d2162e0c09" providerId="ADAL" clId="{C3D5CB11-1C74-443B-8FAA-C37BF61EA1C6}" dt="2023-09-12T10:58:20.994" v="450" actId="1076"/>
        <pc:sldMkLst>
          <pc:docMk/>
          <pc:sldMk cId="939643252" sldId="1270"/>
        </pc:sldMkLst>
      </pc:sldChg>
      <pc:sldChg chg="modSp mod">
        <pc:chgData name="Daniel A Reilly" userId="9fd7b3ea-cad3-4b7a-ad32-31d2162e0c09" providerId="ADAL" clId="{C3D5CB11-1C74-443B-8FAA-C37BF61EA1C6}" dt="2023-09-12T11:04:16.247" v="533" actId="1076"/>
        <pc:sldMkLst>
          <pc:docMk/>
          <pc:sldMk cId="3102392666" sldId="1274"/>
        </pc:sldMkLst>
      </pc:sldChg>
      <pc:sldChg chg="modSp mod">
        <pc:chgData name="Daniel A Reilly" userId="9fd7b3ea-cad3-4b7a-ad32-31d2162e0c09" providerId="ADAL" clId="{C3D5CB11-1C74-443B-8FAA-C37BF61EA1C6}" dt="2023-09-12T10:55:53.418" v="417" actId="2711"/>
        <pc:sldMkLst>
          <pc:docMk/>
          <pc:sldMk cId="528744044" sldId="1275"/>
        </pc:sldMkLst>
      </pc:sldChg>
      <pc:sldChg chg="modSp mod">
        <pc:chgData name="Daniel A Reilly" userId="9fd7b3ea-cad3-4b7a-ad32-31d2162e0c09" providerId="ADAL" clId="{C3D5CB11-1C74-443B-8FAA-C37BF61EA1C6}" dt="2023-09-12T10:56:31.718" v="424" actId="1076"/>
        <pc:sldMkLst>
          <pc:docMk/>
          <pc:sldMk cId="1087167677" sldId="1276"/>
        </pc:sldMkLst>
      </pc:sldChg>
      <pc:sldChg chg="modSp mod">
        <pc:chgData name="Daniel A Reilly" userId="9fd7b3ea-cad3-4b7a-ad32-31d2162e0c09" providerId="ADAL" clId="{C3D5CB11-1C74-443B-8FAA-C37BF61EA1C6}" dt="2023-09-12T10:55:36.752" v="413" actId="1076"/>
        <pc:sldMkLst>
          <pc:docMk/>
          <pc:sldMk cId="3460218884" sldId="1277"/>
        </pc:sldMkLst>
      </pc:sldChg>
      <pc:sldChg chg="modSp mod">
        <pc:chgData name="Daniel A Reilly" userId="9fd7b3ea-cad3-4b7a-ad32-31d2162e0c09" providerId="ADAL" clId="{C3D5CB11-1C74-443B-8FAA-C37BF61EA1C6}" dt="2023-09-12T11:01:03.175" v="487" actId="1076"/>
        <pc:sldMkLst>
          <pc:docMk/>
          <pc:sldMk cId="2718100185" sldId="1278"/>
        </pc:sldMkLst>
      </pc:sldChg>
      <pc:sldChg chg="modSp mod">
        <pc:chgData name="Daniel A Reilly" userId="9fd7b3ea-cad3-4b7a-ad32-31d2162e0c09" providerId="ADAL" clId="{C3D5CB11-1C74-443B-8FAA-C37BF61EA1C6}" dt="2023-09-12T10:58:39.670" v="455" actId="1076"/>
        <pc:sldMkLst>
          <pc:docMk/>
          <pc:sldMk cId="1770378314" sldId="1279"/>
        </pc:sldMkLst>
      </pc:sldChg>
      <pc:sldChg chg="modSp mod">
        <pc:chgData name="Daniel A Reilly" userId="9fd7b3ea-cad3-4b7a-ad32-31d2162e0c09" providerId="ADAL" clId="{C3D5CB11-1C74-443B-8FAA-C37BF61EA1C6}" dt="2023-09-12T10:58:48.471" v="458" actId="1076"/>
        <pc:sldMkLst>
          <pc:docMk/>
          <pc:sldMk cId="2014035210" sldId="1280"/>
        </pc:sldMkLst>
      </pc:sldChg>
      <pc:sldChg chg="del">
        <pc:chgData name="Daniel A Reilly" userId="9fd7b3ea-cad3-4b7a-ad32-31d2162e0c09" providerId="ADAL" clId="{C3D5CB11-1C74-443B-8FAA-C37BF61EA1C6}" dt="2023-09-12T10:53:17.706" v="377" actId="2696"/>
        <pc:sldMkLst>
          <pc:docMk/>
          <pc:sldMk cId="878935080" sldId="1281"/>
        </pc:sldMkLst>
      </pc:sldChg>
      <pc:sldChg chg="modSp mod">
        <pc:chgData name="Daniel A Reilly" userId="9fd7b3ea-cad3-4b7a-ad32-31d2162e0c09" providerId="ADAL" clId="{C3D5CB11-1C74-443B-8FAA-C37BF61EA1C6}" dt="2023-09-12T10:47:25.612" v="256" actId="20577"/>
        <pc:sldMkLst>
          <pc:docMk/>
          <pc:sldMk cId="2987974249" sldId="50051"/>
        </pc:sldMkLst>
      </pc:sldChg>
      <pc:sldChg chg="modSp add mod">
        <pc:chgData name="Daniel A Reilly" userId="9fd7b3ea-cad3-4b7a-ad32-31d2162e0c09" providerId="ADAL" clId="{C3D5CB11-1C74-443B-8FAA-C37BF61EA1C6}" dt="2023-09-12T10:53:11.675" v="376" actId="6549"/>
        <pc:sldMkLst>
          <pc:docMk/>
          <pc:sldMk cId="1105173393" sldId="50052"/>
        </pc:sldMkLst>
      </pc:sldChg>
      <pc:sldMasterChg chg="setBg modSldLayout">
        <pc:chgData name="Daniel A Reilly" userId="9fd7b3ea-cad3-4b7a-ad32-31d2162e0c09" providerId="ADAL" clId="{C3D5CB11-1C74-443B-8FAA-C37BF61EA1C6}" dt="2023-09-12T10:46:03.617" v="73"/>
        <pc:sldMasterMkLst>
          <pc:docMk/>
          <pc:sldMasterMk cId="0" sldId="2147483648"/>
        </pc:sldMasterMkLst>
        <pc:sldLayoutChg chg="setBg">
          <pc:chgData name="Daniel A Reilly" userId="9fd7b3ea-cad3-4b7a-ad32-31d2162e0c09" providerId="ADAL" clId="{C3D5CB11-1C74-443B-8FAA-C37BF61EA1C6}" dt="2023-09-12T10:46:03.617" v="73"/>
          <pc:sldLayoutMkLst>
            <pc:docMk/>
            <pc:sldMasterMk cId="0" sldId="2147483648"/>
            <pc:sldLayoutMk cId="0" sldId="2147483649"/>
          </pc:sldLayoutMkLst>
        </pc:sldLayoutChg>
        <pc:sldLayoutChg chg="setBg">
          <pc:chgData name="Daniel A Reilly" userId="9fd7b3ea-cad3-4b7a-ad32-31d2162e0c09" providerId="ADAL" clId="{C3D5CB11-1C74-443B-8FAA-C37BF61EA1C6}" dt="2023-09-12T10:46:03.617" v="73"/>
          <pc:sldLayoutMkLst>
            <pc:docMk/>
            <pc:sldMasterMk cId="0" sldId="2147483648"/>
            <pc:sldLayoutMk cId="0" sldId="2147483650"/>
          </pc:sldLayoutMkLst>
        </pc:sldLayoutChg>
        <pc:sldLayoutChg chg="setBg">
          <pc:chgData name="Daniel A Reilly" userId="9fd7b3ea-cad3-4b7a-ad32-31d2162e0c09" providerId="ADAL" clId="{C3D5CB11-1C74-443B-8FAA-C37BF61EA1C6}" dt="2023-09-12T10:46:03.617" v="73"/>
          <pc:sldLayoutMkLst>
            <pc:docMk/>
            <pc:sldMasterMk cId="0" sldId="2147483648"/>
            <pc:sldLayoutMk cId="0" sldId="2147483653"/>
          </pc:sldLayoutMkLst>
        </pc:sldLayoutChg>
        <pc:sldLayoutChg chg="setBg">
          <pc:chgData name="Daniel A Reilly" userId="9fd7b3ea-cad3-4b7a-ad32-31d2162e0c09" providerId="ADAL" clId="{C3D5CB11-1C74-443B-8FAA-C37BF61EA1C6}" dt="2023-09-12T10:46:03.617" v="73"/>
          <pc:sldLayoutMkLst>
            <pc:docMk/>
            <pc:sldMasterMk cId="0" sldId="2147483648"/>
            <pc:sldLayoutMk cId="0" sldId="2147483654"/>
          </pc:sldLayoutMkLst>
        </pc:sldLayoutChg>
        <pc:sldLayoutChg chg="setBg">
          <pc:chgData name="Daniel A Reilly" userId="9fd7b3ea-cad3-4b7a-ad32-31d2162e0c09" providerId="ADAL" clId="{C3D5CB11-1C74-443B-8FAA-C37BF61EA1C6}" dt="2023-09-12T10:46:03.617" v="73"/>
          <pc:sldLayoutMkLst>
            <pc:docMk/>
            <pc:sldMasterMk cId="0" sldId="2147483648"/>
            <pc:sldLayoutMk cId="0" sldId="2147483655"/>
          </pc:sldLayoutMkLst>
        </pc:sldLayoutChg>
        <pc:sldLayoutChg chg="setBg">
          <pc:chgData name="Daniel A Reilly" userId="9fd7b3ea-cad3-4b7a-ad32-31d2162e0c09" providerId="ADAL" clId="{C3D5CB11-1C74-443B-8FAA-C37BF61EA1C6}" dt="2023-09-12T10:46:03.617" v="73"/>
          <pc:sldLayoutMkLst>
            <pc:docMk/>
            <pc:sldMasterMk cId="0" sldId="2147483648"/>
            <pc:sldLayoutMk cId="3581907236" sldId="2147483656"/>
          </pc:sldLayoutMkLst>
        </pc:sldLayoutChg>
        <pc:sldLayoutChg chg="setBg">
          <pc:chgData name="Daniel A Reilly" userId="9fd7b3ea-cad3-4b7a-ad32-31d2162e0c09" providerId="ADAL" clId="{C3D5CB11-1C74-443B-8FAA-C37BF61EA1C6}" dt="2023-09-12T10:46:03.617" v="73"/>
          <pc:sldLayoutMkLst>
            <pc:docMk/>
            <pc:sldMasterMk cId="0" sldId="2147483648"/>
            <pc:sldLayoutMk cId="1547068391" sldId="2147483657"/>
          </pc:sldLayoutMkLst>
        </pc:sldLayoutChg>
        <pc:sldLayoutChg chg="setBg">
          <pc:chgData name="Daniel A Reilly" userId="9fd7b3ea-cad3-4b7a-ad32-31d2162e0c09" providerId="ADAL" clId="{C3D5CB11-1C74-443B-8FAA-C37BF61EA1C6}" dt="2023-09-12T10:46:03.617" v="73"/>
          <pc:sldLayoutMkLst>
            <pc:docMk/>
            <pc:sldMasterMk cId="0" sldId="2147483648"/>
            <pc:sldLayoutMk cId="809650235" sldId="2147483658"/>
          </pc:sldLayoutMkLst>
        </pc:sldLayoutChg>
        <pc:sldLayoutChg chg="setBg">
          <pc:chgData name="Daniel A Reilly" userId="9fd7b3ea-cad3-4b7a-ad32-31d2162e0c09" providerId="ADAL" clId="{C3D5CB11-1C74-443B-8FAA-C37BF61EA1C6}" dt="2023-09-12T10:46:03.617" v="73"/>
          <pc:sldLayoutMkLst>
            <pc:docMk/>
            <pc:sldMasterMk cId="0" sldId="2147483648"/>
            <pc:sldLayoutMk cId="376336983" sldId="2147483659"/>
          </pc:sldLayoutMkLst>
        </pc:sldLayoutChg>
        <pc:sldLayoutChg chg="setBg">
          <pc:chgData name="Daniel A Reilly" userId="9fd7b3ea-cad3-4b7a-ad32-31d2162e0c09" providerId="ADAL" clId="{C3D5CB11-1C74-443B-8FAA-C37BF61EA1C6}" dt="2023-09-12T10:46:03.617" v="73"/>
          <pc:sldLayoutMkLst>
            <pc:docMk/>
            <pc:sldMasterMk cId="0" sldId="2147483648"/>
            <pc:sldLayoutMk cId="635119842" sldId="2147483660"/>
          </pc:sldLayoutMkLst>
        </pc:sldLayoutChg>
      </pc:sldMasterChg>
      <pc:sldMasterChg chg="setBg modSldLayout">
        <pc:chgData name="Daniel A Reilly" userId="9fd7b3ea-cad3-4b7a-ad32-31d2162e0c09" providerId="ADAL" clId="{C3D5CB11-1C74-443B-8FAA-C37BF61EA1C6}" dt="2023-09-12T10:46:03.617" v="73"/>
        <pc:sldMasterMkLst>
          <pc:docMk/>
          <pc:sldMasterMk cId="1801037003" sldId="2147483661"/>
        </pc:sldMasterMkLst>
        <pc:sldLayoutChg chg="setBg">
          <pc:chgData name="Daniel A Reilly" userId="9fd7b3ea-cad3-4b7a-ad32-31d2162e0c09" providerId="ADAL" clId="{C3D5CB11-1C74-443B-8FAA-C37BF61EA1C6}" dt="2023-09-12T10:46:03.617" v="73"/>
          <pc:sldLayoutMkLst>
            <pc:docMk/>
            <pc:sldMasterMk cId="1801037003" sldId="2147483661"/>
            <pc:sldLayoutMk cId="190981601" sldId="2147483662"/>
          </pc:sldLayoutMkLst>
        </pc:sldLayoutChg>
        <pc:sldLayoutChg chg="setBg">
          <pc:chgData name="Daniel A Reilly" userId="9fd7b3ea-cad3-4b7a-ad32-31d2162e0c09" providerId="ADAL" clId="{C3D5CB11-1C74-443B-8FAA-C37BF61EA1C6}" dt="2023-09-12T10:46:03.617" v="73"/>
          <pc:sldLayoutMkLst>
            <pc:docMk/>
            <pc:sldMasterMk cId="1801037003" sldId="2147483661"/>
            <pc:sldLayoutMk cId="3313007218" sldId="2147483663"/>
          </pc:sldLayoutMkLst>
        </pc:sldLayoutChg>
        <pc:sldLayoutChg chg="setBg">
          <pc:chgData name="Daniel A Reilly" userId="9fd7b3ea-cad3-4b7a-ad32-31d2162e0c09" providerId="ADAL" clId="{C3D5CB11-1C74-443B-8FAA-C37BF61EA1C6}" dt="2023-09-12T10:46:03.617" v="73"/>
          <pc:sldLayoutMkLst>
            <pc:docMk/>
            <pc:sldMasterMk cId="1801037003" sldId="2147483661"/>
            <pc:sldLayoutMk cId="1300476547" sldId="2147483664"/>
          </pc:sldLayoutMkLst>
        </pc:sldLayoutChg>
        <pc:sldLayoutChg chg="setBg">
          <pc:chgData name="Daniel A Reilly" userId="9fd7b3ea-cad3-4b7a-ad32-31d2162e0c09" providerId="ADAL" clId="{C3D5CB11-1C74-443B-8FAA-C37BF61EA1C6}" dt="2023-09-12T10:46:03.617" v="73"/>
          <pc:sldLayoutMkLst>
            <pc:docMk/>
            <pc:sldMasterMk cId="1801037003" sldId="2147483661"/>
            <pc:sldLayoutMk cId="952841257" sldId="2147483665"/>
          </pc:sldLayoutMkLst>
        </pc:sldLayoutChg>
        <pc:sldLayoutChg chg="setBg">
          <pc:chgData name="Daniel A Reilly" userId="9fd7b3ea-cad3-4b7a-ad32-31d2162e0c09" providerId="ADAL" clId="{C3D5CB11-1C74-443B-8FAA-C37BF61EA1C6}" dt="2023-09-12T10:46:03.617" v="73"/>
          <pc:sldLayoutMkLst>
            <pc:docMk/>
            <pc:sldMasterMk cId="1801037003" sldId="2147483661"/>
            <pc:sldLayoutMk cId="3577468311" sldId="2147483666"/>
          </pc:sldLayoutMkLst>
        </pc:sldLayoutChg>
        <pc:sldLayoutChg chg="setBg">
          <pc:chgData name="Daniel A Reilly" userId="9fd7b3ea-cad3-4b7a-ad32-31d2162e0c09" providerId="ADAL" clId="{C3D5CB11-1C74-443B-8FAA-C37BF61EA1C6}" dt="2023-09-12T10:46:03.617" v="73"/>
          <pc:sldLayoutMkLst>
            <pc:docMk/>
            <pc:sldMasterMk cId="1801037003" sldId="2147483661"/>
            <pc:sldLayoutMk cId="71451194" sldId="2147483667"/>
          </pc:sldLayoutMkLst>
        </pc:sldLayoutChg>
      </pc:sldMasterChg>
    </pc:docChg>
  </pc:docChgLst>
  <pc:docChgLst>
    <pc:chgData name="Daniel A Reilly" userId="S::daniel.reilly@un.org::9fd7b3ea-cad3-4b7a-ad32-31d2162e0c09" providerId="AD" clId="Web-{3181F584-F242-3C0A-6A82-CDD972AC9693}"/>
    <pc:docChg chg="delSld">
      <pc:chgData name="Daniel A Reilly" userId="S::daniel.reilly@un.org::9fd7b3ea-cad3-4b7a-ad32-31d2162e0c09" providerId="AD" clId="Web-{3181F584-F242-3C0A-6A82-CDD972AC9693}" dt="2023-09-12T11:13:32.987" v="0"/>
      <pc:docMkLst>
        <pc:docMk/>
      </pc:docMkLst>
      <pc:sldChg chg="del">
        <pc:chgData name="Daniel A Reilly" userId="S::daniel.reilly@un.org::9fd7b3ea-cad3-4b7a-ad32-31d2162e0c09" providerId="AD" clId="Web-{3181F584-F242-3C0A-6A82-CDD972AC9693}" dt="2023-09-12T11:13:32.987" v="0"/>
        <pc:sldMkLst>
          <pc:docMk/>
          <pc:sldMk cId="0" sldId="256"/>
        </pc:sldMkLst>
      </pc:sldChg>
    </pc:docChg>
  </pc:docChgLst>
  <pc:docChgLst>
    <pc:chgData name="Jordan Palli Oliver Sorabjee" userId="S::jordan.sorabjee@un.org::91bb8fc1-812b-4488-b20e-63435ccc63aa" providerId="AD" clId="Web-{7A8618CF-3ABF-4EC4-A185-04951B1D7A02}"/>
    <pc:docChg chg="modSld">
      <pc:chgData name="Jordan Palli Oliver Sorabjee" userId="S::jordan.sorabjee@un.org::91bb8fc1-812b-4488-b20e-63435ccc63aa" providerId="AD" clId="Web-{7A8618CF-3ABF-4EC4-A185-04951B1D7A02}" dt="2025-07-24T09:03:27.240" v="5"/>
      <pc:docMkLst>
        <pc:docMk/>
      </pc:docMkLst>
      <pc:sldChg chg="modNotes">
        <pc:chgData name="Jordan Palli Oliver Sorabjee" userId="S::jordan.sorabjee@un.org::91bb8fc1-812b-4488-b20e-63435ccc63aa" providerId="AD" clId="Web-{7A8618CF-3ABF-4EC4-A185-04951B1D7A02}" dt="2025-07-24T09:03:27.240" v="5"/>
        <pc:sldMkLst>
          <pc:docMk/>
          <pc:sldMk cId="2353413130" sldId="2466"/>
        </pc:sldMkLst>
      </pc:sldChg>
    </pc:docChg>
  </pc:docChgLst>
  <pc:docChgLst>
    <pc:chgData name="Jordan Palli Oliver Sorabjee" userId="91bb8fc1-812b-4488-b20e-63435ccc63aa" providerId="ADAL" clId="{F9D38348-9010-4A8B-9442-0526BF0EB7F1}"/>
    <pc:docChg chg="modSld sldOrd">
      <pc:chgData name="Jordan Palli Oliver Sorabjee" userId="91bb8fc1-812b-4488-b20e-63435ccc63aa" providerId="ADAL" clId="{F9D38348-9010-4A8B-9442-0526BF0EB7F1}" dt="2024-12-12T11:36:05.322" v="96" actId="2711"/>
      <pc:docMkLst>
        <pc:docMk/>
      </pc:docMkLst>
      <pc:sldChg chg="modNotesTx">
        <pc:chgData name="Jordan Palli Oliver Sorabjee" userId="91bb8fc1-812b-4488-b20e-63435ccc63aa" providerId="ADAL" clId="{F9D38348-9010-4A8B-9442-0526BF0EB7F1}" dt="2024-12-12T11:31:31.860" v="37" actId="255"/>
        <pc:sldMkLst>
          <pc:docMk/>
          <pc:sldMk cId="928764602" sldId="278"/>
        </pc:sldMkLst>
      </pc:sldChg>
      <pc:sldChg chg="modNotesTx">
        <pc:chgData name="Jordan Palli Oliver Sorabjee" userId="91bb8fc1-812b-4488-b20e-63435ccc63aa" providerId="ADAL" clId="{F9D38348-9010-4A8B-9442-0526BF0EB7F1}" dt="2024-12-12T11:31:47.864" v="41" actId="404"/>
        <pc:sldMkLst>
          <pc:docMk/>
          <pc:sldMk cId="2585356894" sldId="443"/>
        </pc:sldMkLst>
      </pc:sldChg>
      <pc:sldChg chg="modNotesTx">
        <pc:chgData name="Jordan Palli Oliver Sorabjee" userId="91bb8fc1-812b-4488-b20e-63435ccc63aa" providerId="ADAL" clId="{F9D38348-9010-4A8B-9442-0526BF0EB7F1}" dt="2024-12-12T11:32:09.398" v="47" actId="255"/>
        <pc:sldMkLst>
          <pc:docMk/>
          <pc:sldMk cId="1697577242" sldId="444"/>
        </pc:sldMkLst>
      </pc:sldChg>
      <pc:sldChg chg="modNotesTx">
        <pc:chgData name="Jordan Palli Oliver Sorabjee" userId="91bb8fc1-812b-4488-b20e-63435ccc63aa" providerId="ADAL" clId="{F9D38348-9010-4A8B-9442-0526BF0EB7F1}" dt="2024-12-12T11:33:20.272" v="59" actId="255"/>
        <pc:sldMkLst>
          <pc:docMk/>
          <pc:sldMk cId="2555754652" sldId="446"/>
        </pc:sldMkLst>
      </pc:sldChg>
      <pc:sldChg chg="modNotesTx">
        <pc:chgData name="Jordan Palli Oliver Sorabjee" userId="91bb8fc1-812b-4488-b20e-63435ccc63aa" providerId="ADAL" clId="{F9D38348-9010-4A8B-9442-0526BF0EB7F1}" dt="2024-12-12T11:35:27.304" v="86" actId="404"/>
        <pc:sldMkLst>
          <pc:docMk/>
          <pc:sldMk cId="1864951253" sldId="496"/>
        </pc:sldMkLst>
      </pc:sldChg>
      <pc:sldChg chg="modNotesTx">
        <pc:chgData name="Jordan Palli Oliver Sorabjee" userId="91bb8fc1-812b-4488-b20e-63435ccc63aa" providerId="ADAL" clId="{F9D38348-9010-4A8B-9442-0526BF0EB7F1}" dt="2024-12-12T11:31:37.781" v="38" actId="255"/>
        <pc:sldMkLst>
          <pc:docMk/>
          <pc:sldMk cId="1846163252" sldId="500"/>
        </pc:sldMkLst>
      </pc:sldChg>
      <pc:sldChg chg="modNotesTx">
        <pc:chgData name="Jordan Palli Oliver Sorabjee" userId="91bb8fc1-812b-4488-b20e-63435ccc63aa" providerId="ADAL" clId="{F9D38348-9010-4A8B-9442-0526BF0EB7F1}" dt="2024-12-12T11:34:42.162" v="75" actId="2711"/>
        <pc:sldMkLst>
          <pc:docMk/>
          <pc:sldMk cId="1851929513" sldId="508"/>
        </pc:sldMkLst>
      </pc:sldChg>
      <pc:sldChg chg="modNotesTx">
        <pc:chgData name="Jordan Palli Oliver Sorabjee" userId="91bb8fc1-812b-4488-b20e-63435ccc63aa" providerId="ADAL" clId="{F9D38348-9010-4A8B-9442-0526BF0EB7F1}" dt="2024-12-12T11:35:01.785" v="79" actId="255"/>
        <pc:sldMkLst>
          <pc:docMk/>
          <pc:sldMk cId="1599622175" sldId="509"/>
        </pc:sldMkLst>
      </pc:sldChg>
      <pc:sldChg chg="modNotesTx">
        <pc:chgData name="Jordan Palli Oliver Sorabjee" userId="91bb8fc1-812b-4488-b20e-63435ccc63aa" providerId="ADAL" clId="{F9D38348-9010-4A8B-9442-0526BF0EB7F1}" dt="2024-12-12T11:35:09.218" v="81" actId="255"/>
        <pc:sldMkLst>
          <pc:docMk/>
          <pc:sldMk cId="16915101" sldId="510"/>
        </pc:sldMkLst>
      </pc:sldChg>
      <pc:sldChg chg="modNotesTx">
        <pc:chgData name="Jordan Palli Oliver Sorabjee" userId="91bb8fc1-812b-4488-b20e-63435ccc63aa" providerId="ADAL" clId="{F9D38348-9010-4A8B-9442-0526BF0EB7F1}" dt="2024-12-12T11:35:35.144" v="88" actId="255"/>
        <pc:sldMkLst>
          <pc:docMk/>
          <pc:sldMk cId="3397157791" sldId="511"/>
        </pc:sldMkLst>
      </pc:sldChg>
      <pc:sldChg chg="modNotesTx">
        <pc:chgData name="Jordan Palli Oliver Sorabjee" userId="91bb8fc1-812b-4488-b20e-63435ccc63aa" providerId="ADAL" clId="{F9D38348-9010-4A8B-9442-0526BF0EB7F1}" dt="2024-12-12T11:35:48.702" v="90" actId="255"/>
        <pc:sldMkLst>
          <pc:docMk/>
          <pc:sldMk cId="2589882155" sldId="513"/>
        </pc:sldMkLst>
      </pc:sldChg>
      <pc:sldChg chg="modNotesTx">
        <pc:chgData name="Jordan Palli Oliver Sorabjee" userId="91bb8fc1-812b-4488-b20e-63435ccc63aa" providerId="ADAL" clId="{F9D38348-9010-4A8B-9442-0526BF0EB7F1}" dt="2024-12-12T11:36:05.322" v="96" actId="2711"/>
        <pc:sldMkLst>
          <pc:docMk/>
          <pc:sldMk cId="1691689475" sldId="516"/>
        </pc:sldMkLst>
      </pc:sldChg>
      <pc:sldChg chg="modNotesTx">
        <pc:chgData name="Jordan Palli Oliver Sorabjee" userId="91bb8fc1-812b-4488-b20e-63435ccc63aa" providerId="ADAL" clId="{F9D38348-9010-4A8B-9442-0526BF0EB7F1}" dt="2024-12-12T11:30:17.866" v="28" actId="2711"/>
        <pc:sldMkLst>
          <pc:docMk/>
          <pc:sldMk cId="1028845408" sldId="964"/>
        </pc:sldMkLst>
      </pc:sldChg>
      <pc:sldChg chg="modNotesTx">
        <pc:chgData name="Jordan Palli Oliver Sorabjee" userId="91bb8fc1-812b-4488-b20e-63435ccc63aa" providerId="ADAL" clId="{F9D38348-9010-4A8B-9442-0526BF0EB7F1}" dt="2024-12-12T11:30:23.109" v="29" actId="2711"/>
        <pc:sldMkLst>
          <pc:docMk/>
          <pc:sldMk cId="3923009047" sldId="972"/>
        </pc:sldMkLst>
      </pc:sldChg>
      <pc:sldChg chg="modNotesTx">
        <pc:chgData name="Jordan Palli Oliver Sorabjee" userId="91bb8fc1-812b-4488-b20e-63435ccc63aa" providerId="ADAL" clId="{F9D38348-9010-4A8B-9442-0526BF0EB7F1}" dt="2024-12-12T11:32:00.138" v="44" actId="404"/>
        <pc:sldMkLst>
          <pc:docMk/>
          <pc:sldMk cId="4097306952" sldId="1260"/>
        </pc:sldMkLst>
      </pc:sldChg>
      <pc:sldChg chg="modNotesTx">
        <pc:chgData name="Jordan Palli Oliver Sorabjee" userId="91bb8fc1-812b-4488-b20e-63435ccc63aa" providerId="ADAL" clId="{F9D38348-9010-4A8B-9442-0526BF0EB7F1}" dt="2024-12-12T11:32:21.915" v="49" actId="255"/>
        <pc:sldMkLst>
          <pc:docMk/>
          <pc:sldMk cId="1310650721" sldId="1261"/>
        </pc:sldMkLst>
      </pc:sldChg>
      <pc:sldChg chg="modNotesTx">
        <pc:chgData name="Jordan Palli Oliver Sorabjee" userId="91bb8fc1-812b-4488-b20e-63435ccc63aa" providerId="ADAL" clId="{F9D38348-9010-4A8B-9442-0526BF0EB7F1}" dt="2024-12-12T11:34:50.959" v="77" actId="2711"/>
        <pc:sldMkLst>
          <pc:docMk/>
          <pc:sldMk cId="2848681356" sldId="1262"/>
        </pc:sldMkLst>
      </pc:sldChg>
      <pc:sldChg chg="modNotesTx">
        <pc:chgData name="Jordan Palli Oliver Sorabjee" userId="91bb8fc1-812b-4488-b20e-63435ccc63aa" providerId="ADAL" clId="{F9D38348-9010-4A8B-9442-0526BF0EB7F1}" dt="2024-12-12T11:33:04.589" v="57" actId="255"/>
        <pc:sldMkLst>
          <pc:docMk/>
          <pc:sldMk cId="419784917" sldId="1265"/>
        </pc:sldMkLst>
      </pc:sldChg>
      <pc:sldChg chg="modNotesTx">
        <pc:chgData name="Jordan Palli Oliver Sorabjee" userId="91bb8fc1-812b-4488-b20e-63435ccc63aa" providerId="ADAL" clId="{F9D38348-9010-4A8B-9442-0526BF0EB7F1}" dt="2024-12-12T11:35:57.252" v="94" actId="2711"/>
        <pc:sldMkLst>
          <pc:docMk/>
          <pc:sldMk cId="1074285651" sldId="1266"/>
        </pc:sldMkLst>
      </pc:sldChg>
      <pc:sldChg chg="modNotesTx">
        <pc:chgData name="Jordan Palli Oliver Sorabjee" userId="91bb8fc1-812b-4488-b20e-63435ccc63aa" providerId="ADAL" clId="{F9D38348-9010-4A8B-9442-0526BF0EB7F1}" dt="2024-12-12T11:34:07.234" v="61" actId="255"/>
        <pc:sldMkLst>
          <pc:docMk/>
          <pc:sldMk cId="1497273989" sldId="1268"/>
        </pc:sldMkLst>
      </pc:sldChg>
      <pc:sldChg chg="modNotesTx">
        <pc:chgData name="Jordan Palli Oliver Sorabjee" userId="91bb8fc1-812b-4488-b20e-63435ccc63aa" providerId="ADAL" clId="{F9D38348-9010-4A8B-9442-0526BF0EB7F1}" dt="2024-12-12T11:34:16.615" v="65" actId="404"/>
        <pc:sldMkLst>
          <pc:docMk/>
          <pc:sldMk cId="731234625" sldId="1269"/>
        </pc:sldMkLst>
      </pc:sldChg>
      <pc:sldChg chg="modNotesTx">
        <pc:chgData name="Jordan Palli Oliver Sorabjee" userId="91bb8fc1-812b-4488-b20e-63435ccc63aa" providerId="ADAL" clId="{F9D38348-9010-4A8B-9442-0526BF0EB7F1}" dt="2024-12-12T11:34:24.497" v="69" actId="2711"/>
        <pc:sldMkLst>
          <pc:docMk/>
          <pc:sldMk cId="939643252" sldId="1270"/>
        </pc:sldMkLst>
      </pc:sldChg>
      <pc:sldChg chg="modNotesTx">
        <pc:chgData name="Jordan Palli Oliver Sorabjee" userId="91bb8fc1-812b-4488-b20e-63435ccc63aa" providerId="ADAL" clId="{F9D38348-9010-4A8B-9442-0526BF0EB7F1}" dt="2024-12-12T11:32:40.893" v="53" actId="255"/>
        <pc:sldMkLst>
          <pc:docMk/>
          <pc:sldMk cId="528744044" sldId="1275"/>
        </pc:sldMkLst>
      </pc:sldChg>
      <pc:sldChg chg="modNotesTx">
        <pc:chgData name="Jordan Palli Oliver Sorabjee" userId="91bb8fc1-812b-4488-b20e-63435ccc63aa" providerId="ADAL" clId="{F9D38348-9010-4A8B-9442-0526BF0EB7F1}" dt="2024-12-12T11:32:55.287" v="55" actId="255"/>
        <pc:sldMkLst>
          <pc:docMk/>
          <pc:sldMk cId="1087167677" sldId="1276"/>
        </pc:sldMkLst>
      </pc:sldChg>
      <pc:sldChg chg="modNotesTx">
        <pc:chgData name="Jordan Palli Oliver Sorabjee" userId="91bb8fc1-812b-4488-b20e-63435ccc63aa" providerId="ADAL" clId="{F9D38348-9010-4A8B-9442-0526BF0EB7F1}" dt="2024-12-12T11:32:29.136" v="51" actId="255"/>
        <pc:sldMkLst>
          <pc:docMk/>
          <pc:sldMk cId="3460218884" sldId="1277"/>
        </pc:sldMkLst>
      </pc:sldChg>
      <pc:sldChg chg="modNotesTx">
        <pc:chgData name="Jordan Palli Oliver Sorabjee" userId="91bb8fc1-812b-4488-b20e-63435ccc63aa" providerId="ADAL" clId="{F9D38348-9010-4A8B-9442-0526BF0EB7F1}" dt="2024-12-12T11:35:18.018" v="83" actId="255"/>
        <pc:sldMkLst>
          <pc:docMk/>
          <pc:sldMk cId="2718100185" sldId="1278"/>
        </pc:sldMkLst>
      </pc:sldChg>
      <pc:sldChg chg="modNotesTx">
        <pc:chgData name="Jordan Palli Oliver Sorabjee" userId="91bb8fc1-812b-4488-b20e-63435ccc63aa" providerId="ADAL" clId="{F9D38348-9010-4A8B-9442-0526BF0EB7F1}" dt="2024-12-12T11:34:33.284" v="71" actId="2711"/>
        <pc:sldMkLst>
          <pc:docMk/>
          <pc:sldMk cId="2014035210" sldId="1280"/>
        </pc:sldMkLst>
      </pc:sldChg>
      <pc:sldChg chg="ord">
        <pc:chgData name="Jordan Palli Oliver Sorabjee" userId="91bb8fc1-812b-4488-b20e-63435ccc63aa" providerId="ADAL" clId="{F9D38348-9010-4A8B-9442-0526BF0EB7F1}" dt="2024-12-12T11:27:11.014" v="0" actId="20578"/>
        <pc:sldMkLst>
          <pc:docMk/>
          <pc:sldMk cId="755722614" sldId="50029"/>
        </pc:sldMkLst>
      </pc:sldChg>
      <pc:sldChg chg="modNotesTx">
        <pc:chgData name="Jordan Palli Oliver Sorabjee" userId="91bb8fc1-812b-4488-b20e-63435ccc63aa" providerId="ADAL" clId="{F9D38348-9010-4A8B-9442-0526BF0EB7F1}" dt="2024-12-12T11:29:28.661" v="25" actId="404"/>
        <pc:sldMkLst>
          <pc:docMk/>
          <pc:sldMk cId="3231859391" sldId="50032"/>
        </pc:sldMkLst>
      </pc:sldChg>
      <pc:sldChg chg="modNotesTx">
        <pc:chgData name="Jordan Palli Oliver Sorabjee" userId="91bb8fc1-812b-4488-b20e-63435ccc63aa" providerId="ADAL" clId="{F9D38348-9010-4A8B-9442-0526BF0EB7F1}" dt="2024-12-12T11:30:35.596" v="31" actId="2711"/>
        <pc:sldMkLst>
          <pc:docMk/>
          <pc:sldMk cId="1995721579" sldId="50037"/>
        </pc:sldMkLst>
      </pc:sldChg>
      <pc:sldChg chg="modNotesTx">
        <pc:chgData name="Jordan Palli Oliver Sorabjee" userId="91bb8fc1-812b-4488-b20e-63435ccc63aa" providerId="ADAL" clId="{F9D38348-9010-4A8B-9442-0526BF0EB7F1}" dt="2024-12-12T11:31:14.616" v="34" actId="2711"/>
        <pc:sldMkLst>
          <pc:docMk/>
          <pc:sldMk cId="4205068953" sldId="50038"/>
        </pc:sldMkLst>
      </pc:sldChg>
      <pc:sldChg chg="modNotesTx">
        <pc:chgData name="Jordan Palli Oliver Sorabjee" userId="91bb8fc1-812b-4488-b20e-63435ccc63aa" providerId="ADAL" clId="{F9D38348-9010-4A8B-9442-0526BF0EB7F1}" dt="2024-12-12T11:27:41.491" v="1" actId="2711"/>
        <pc:sldMkLst>
          <pc:docMk/>
          <pc:sldMk cId="3538958426" sldId="50063"/>
        </pc:sldMkLst>
      </pc:sldChg>
      <pc:sldChg chg="modNotesTx">
        <pc:chgData name="Jordan Palli Oliver Sorabjee" userId="91bb8fc1-812b-4488-b20e-63435ccc63aa" providerId="ADAL" clId="{F9D38348-9010-4A8B-9442-0526BF0EB7F1}" dt="2024-12-12T11:28:18.675" v="10" actId="12"/>
        <pc:sldMkLst>
          <pc:docMk/>
          <pc:sldMk cId="2064797172" sldId="50064"/>
        </pc:sldMkLst>
      </pc:sldChg>
      <pc:sldChg chg="modNotesTx">
        <pc:chgData name="Jordan Palli Oliver Sorabjee" userId="91bb8fc1-812b-4488-b20e-63435ccc63aa" providerId="ADAL" clId="{F9D38348-9010-4A8B-9442-0526BF0EB7F1}" dt="2024-12-12T11:28:30.476" v="12" actId="255"/>
        <pc:sldMkLst>
          <pc:docMk/>
          <pc:sldMk cId="1992784603" sldId="50065"/>
        </pc:sldMkLst>
      </pc:sldChg>
      <pc:sldChg chg="modNotesTx">
        <pc:chgData name="Jordan Palli Oliver Sorabjee" userId="91bb8fc1-812b-4488-b20e-63435ccc63aa" providerId="ADAL" clId="{F9D38348-9010-4A8B-9442-0526BF0EB7F1}" dt="2024-12-12T11:28:40.736" v="14" actId="2711"/>
        <pc:sldMkLst>
          <pc:docMk/>
          <pc:sldMk cId="1802642410" sldId="50066"/>
        </pc:sldMkLst>
      </pc:sldChg>
      <pc:sldChg chg="modNotesTx">
        <pc:chgData name="Jordan Palli Oliver Sorabjee" userId="91bb8fc1-812b-4488-b20e-63435ccc63aa" providerId="ADAL" clId="{F9D38348-9010-4A8B-9442-0526BF0EB7F1}" dt="2024-12-12T11:28:49.949" v="16" actId="2711"/>
        <pc:sldMkLst>
          <pc:docMk/>
          <pc:sldMk cId="499713831" sldId="50067"/>
        </pc:sldMkLst>
      </pc:sldChg>
      <pc:sldChg chg="modNotesTx">
        <pc:chgData name="Jordan Palli Oliver Sorabjee" userId="91bb8fc1-812b-4488-b20e-63435ccc63aa" providerId="ADAL" clId="{F9D38348-9010-4A8B-9442-0526BF0EB7F1}" dt="2024-12-12T11:28:57.044" v="18" actId="403"/>
        <pc:sldMkLst>
          <pc:docMk/>
          <pc:sldMk cId="2275789705" sldId="50068"/>
        </pc:sldMkLst>
      </pc:sldChg>
      <pc:sldChg chg="modNotesTx">
        <pc:chgData name="Jordan Palli Oliver Sorabjee" userId="91bb8fc1-812b-4488-b20e-63435ccc63aa" providerId="ADAL" clId="{F9D38348-9010-4A8B-9442-0526BF0EB7F1}" dt="2024-12-12T11:29:01.910" v="19" actId="2711"/>
        <pc:sldMkLst>
          <pc:docMk/>
          <pc:sldMk cId="1818640078" sldId="50069"/>
        </pc:sldMkLst>
      </pc:sldChg>
      <pc:sldChg chg="modNotesTx">
        <pc:chgData name="Jordan Palli Oliver Sorabjee" userId="91bb8fc1-812b-4488-b20e-63435ccc63aa" providerId="ADAL" clId="{F9D38348-9010-4A8B-9442-0526BF0EB7F1}" dt="2024-12-12T11:29:13.765" v="21" actId="403"/>
        <pc:sldMkLst>
          <pc:docMk/>
          <pc:sldMk cId="835578820" sldId="50071"/>
        </pc:sldMkLst>
      </pc:sldChg>
      <pc:sldChg chg="modNotesTx">
        <pc:chgData name="Jordan Palli Oliver Sorabjee" userId="91bb8fc1-812b-4488-b20e-63435ccc63aa" providerId="ADAL" clId="{F9D38348-9010-4A8B-9442-0526BF0EB7F1}" dt="2024-12-12T11:29:54.628" v="27" actId="255"/>
        <pc:sldMkLst>
          <pc:docMk/>
          <pc:sldMk cId="2907907332" sldId="50074"/>
        </pc:sldMkLst>
      </pc:sldChg>
      <pc:sldChg chg="modNotesTx">
        <pc:chgData name="Jordan Palli Oliver Sorabjee" userId="91bb8fc1-812b-4488-b20e-63435ccc63aa" providerId="ADAL" clId="{F9D38348-9010-4A8B-9442-0526BF0EB7F1}" dt="2024-12-12T11:30:50.230" v="33" actId="255"/>
        <pc:sldMkLst>
          <pc:docMk/>
          <pc:sldMk cId="2181394591" sldId="50077"/>
        </pc:sldMkLst>
      </pc:sldChg>
    </pc:docChg>
  </pc:docChgLst>
  <pc:docChgLst>
    <pc:chgData name="Amira Ben Aoun" userId="S::amira.benaoun@un.org::407bf592-ebeb-4be7-87bb-4ecc763c0ceb" providerId="AD" clId="Web-{88302581-10E3-D505-2020-4E007762ACE2}"/>
    <pc:docChg chg="modSld">
      <pc:chgData name="Amira Ben Aoun" userId="S::amira.benaoun@un.org::407bf592-ebeb-4be7-87bb-4ecc763c0ceb" providerId="AD" clId="Web-{88302581-10E3-D505-2020-4E007762ACE2}" dt="2025-01-22T08:42:20.922" v="1" actId="1076"/>
      <pc:docMkLst>
        <pc:docMk/>
      </pc:docMkLst>
      <pc:sldChg chg="modSp">
        <pc:chgData name="Amira Ben Aoun" userId="S::amira.benaoun@un.org::407bf592-ebeb-4be7-87bb-4ecc763c0ceb" providerId="AD" clId="Web-{88302581-10E3-D505-2020-4E007762ACE2}" dt="2025-01-22T08:42:20.922" v="1" actId="1076"/>
        <pc:sldMkLst>
          <pc:docMk/>
          <pc:sldMk cId="2307580169" sldId="2319"/>
        </pc:sldMkLst>
      </pc:sldChg>
    </pc:docChg>
  </pc:docChgLst>
  <pc:docChgLst>
    <pc:chgData name="Clodagh Elizabeth Mc Connell" userId="S::clodagh.mcconnell@un.org::9a1b7d91-46a8-42af-be36-97d15e601790" providerId="AD" clId="Web-{EB219610-8FA3-4D92-CFC0-EB1DF50D9EDE}"/>
    <pc:docChg chg="modSld">
      <pc:chgData name="Clodagh Elizabeth Mc Connell" userId="S::clodagh.mcconnell@un.org::9a1b7d91-46a8-42af-be36-97d15e601790" providerId="AD" clId="Web-{EB219610-8FA3-4D92-CFC0-EB1DF50D9EDE}" dt="2025-08-13T15:55:53.545" v="1" actId="1076"/>
      <pc:docMkLst>
        <pc:docMk/>
      </pc:docMkLst>
      <pc:sldChg chg="modSp">
        <pc:chgData name="Clodagh Elizabeth Mc Connell" userId="S::clodagh.mcconnell@un.org::9a1b7d91-46a8-42af-be36-97d15e601790" providerId="AD" clId="Web-{EB219610-8FA3-4D92-CFC0-EB1DF50D9EDE}" dt="2025-08-13T15:55:53.545" v="1" actId="1076"/>
        <pc:sldMkLst>
          <pc:docMk/>
          <pc:sldMk cId="4238865854" sldId="650"/>
        </pc:sldMkLst>
        <pc:grpChg chg="mod">
          <ac:chgData name="Clodagh Elizabeth Mc Connell" userId="S::clodagh.mcconnell@un.org::9a1b7d91-46a8-42af-be36-97d15e601790" providerId="AD" clId="Web-{EB219610-8FA3-4D92-CFC0-EB1DF50D9EDE}" dt="2025-08-13T15:55:53.545" v="1" actId="1076"/>
          <ac:grpSpMkLst>
            <pc:docMk/>
            <pc:sldMk cId="4238865854" sldId="650"/>
            <ac:grpSpMk id="2" creationId="{00000000-0000-0000-0000-000000000000}"/>
          </ac:grpSpMkLst>
        </pc:grpChg>
      </pc:sldChg>
    </pc:docChg>
  </pc:docChgLst>
  <pc:docChgLst>
    <pc:chgData name="Jordan Palli Oliver Sorabjee" userId="S::jordan.sorabjee@un.org::91bb8fc1-812b-4488-b20e-63435ccc63aa" providerId="AD" clId="Web-{D3CF39D9-DDFA-B2A2-2E2B-387588806889}"/>
    <pc:docChg chg="modSld">
      <pc:chgData name="Jordan Palli Oliver Sorabjee" userId="S::jordan.sorabjee@un.org::91bb8fc1-812b-4488-b20e-63435ccc63aa" providerId="AD" clId="Web-{D3CF39D9-DDFA-B2A2-2E2B-387588806889}" dt="2024-12-12T08:39:19.688" v="404"/>
      <pc:docMkLst>
        <pc:docMk/>
      </pc:docMkLst>
      <pc:sldChg chg="modSp modNotes">
        <pc:chgData name="Jordan Palli Oliver Sorabjee" userId="S::jordan.sorabjee@un.org::91bb8fc1-812b-4488-b20e-63435ccc63aa" providerId="AD" clId="Web-{D3CF39D9-DDFA-B2A2-2E2B-387588806889}" dt="2024-12-12T08:39:19.688" v="404"/>
        <pc:sldMkLst>
          <pc:docMk/>
          <pc:sldMk cId="1697577242" sldId="444"/>
        </pc:sldMkLst>
      </pc:sldChg>
    </pc:docChg>
  </pc:docChgLst>
  <pc:docChgLst>
    <pc:chgData name="Clodagh Elizabeth Mc Connell" userId="S::clodagh.mcconnell@un.org::9a1b7d91-46a8-42af-be36-97d15e601790" providerId="AD" clId="Web-{2A697615-3B42-49D9-8F25-B0A7F43F5B5D}"/>
    <pc:docChg chg="sldOrd">
      <pc:chgData name="Clodagh Elizabeth Mc Connell" userId="S::clodagh.mcconnell@un.org::9a1b7d91-46a8-42af-be36-97d15e601790" providerId="AD" clId="Web-{2A697615-3B42-49D9-8F25-B0A7F43F5B5D}" dt="2025-07-30T12:24:10.833" v="0"/>
      <pc:docMkLst>
        <pc:docMk/>
      </pc:docMkLst>
      <pc:sldChg chg="ord">
        <pc:chgData name="Clodagh Elizabeth Mc Connell" userId="S::clodagh.mcconnell@un.org::9a1b7d91-46a8-42af-be36-97d15e601790" providerId="AD" clId="Web-{2A697615-3B42-49D9-8F25-B0A7F43F5B5D}" dt="2025-07-30T12:24:10.833" v="0"/>
        <pc:sldMkLst>
          <pc:docMk/>
          <pc:sldMk cId="2848681356" sldId="1262"/>
        </pc:sldMkLst>
      </pc:sldChg>
    </pc:docChg>
  </pc:docChgLst>
  <pc:docChgLst>
    <pc:chgData name="Daniel A Reilly" userId="S::daniel.reilly@un.org::9fd7b3ea-cad3-4b7a-ad32-31d2162e0c09" providerId="AD" clId="Web-{D56648CF-C72A-C54C-610A-A4E53C61ED70}"/>
    <pc:docChg chg="addSld delSld modSld">
      <pc:chgData name="Daniel A Reilly" userId="S::daniel.reilly@un.org::9fd7b3ea-cad3-4b7a-ad32-31d2162e0c09" providerId="AD" clId="Web-{D56648CF-C72A-C54C-610A-A4E53C61ED70}" dt="2023-09-12T14:15:16.967" v="2"/>
      <pc:docMkLst>
        <pc:docMk/>
      </pc:docMkLst>
      <pc:sldChg chg="del">
        <pc:chgData name="Daniel A Reilly" userId="S::daniel.reilly@un.org::9fd7b3ea-cad3-4b7a-ad32-31d2162e0c09" providerId="AD" clId="Web-{D56648CF-C72A-C54C-610A-A4E53C61ED70}" dt="2023-09-12T14:15:16.967" v="2"/>
        <pc:sldMkLst>
          <pc:docMk/>
          <pc:sldMk cId="0" sldId="283"/>
        </pc:sldMkLst>
      </pc:sldChg>
      <pc:sldChg chg="modSp add">
        <pc:chgData name="Daniel A Reilly" userId="S::daniel.reilly@un.org::9fd7b3ea-cad3-4b7a-ad32-31d2162e0c09" providerId="AD" clId="Web-{D56648CF-C72A-C54C-610A-A4E53C61ED70}" dt="2023-09-12T14:15:09.232" v="1"/>
        <pc:sldMkLst>
          <pc:docMk/>
          <pc:sldMk cId="1099465102" sldId="50053"/>
        </pc:sldMkLst>
      </pc:sldChg>
      <pc:sldMasterChg chg="addSldLayout">
        <pc:chgData name="Daniel A Reilly" userId="S::daniel.reilly@un.org::9fd7b3ea-cad3-4b7a-ad32-31d2162e0c09" providerId="AD" clId="Web-{D56648CF-C72A-C54C-610A-A4E53C61ED70}" dt="2023-09-12T14:14:55.560" v="0"/>
        <pc:sldMasterMkLst>
          <pc:docMk/>
          <pc:sldMasterMk cId="0" sldId="2147483648"/>
        </pc:sldMasterMkLst>
        <pc:sldLayoutChg chg="add">
          <pc:chgData name="Daniel A Reilly" userId="S::daniel.reilly@un.org::9fd7b3ea-cad3-4b7a-ad32-31d2162e0c09" providerId="AD" clId="Web-{D56648CF-C72A-C54C-610A-A4E53C61ED70}" dt="2023-09-12T14:14:55.560" v="0"/>
          <pc:sldLayoutMkLst>
            <pc:docMk/>
            <pc:sldMasterMk cId="0" sldId="2147483648"/>
            <pc:sldLayoutMk cId="3288042246" sldId="2147483681"/>
          </pc:sldLayoutMkLst>
        </pc:sldLayoutChg>
      </pc:sldMasterChg>
    </pc:docChg>
  </pc:docChgLst>
</pc:chgInfo>
</file>

<file path=ppt/comments/modernComment_1BE_9855B89C.xml><?xml version="1.0" encoding="utf-8"?>
<p188:cmLst xmlns:a="http://schemas.openxmlformats.org/drawingml/2006/main" xmlns:r="http://schemas.openxmlformats.org/officeDocument/2006/relationships" xmlns:p188="http://schemas.microsoft.com/office/powerpoint/2018/8/main">
  <p188:cm id="{06CEA14C-2C22-433B-8D18-27260E5AB9C3}" authorId="{BD39F4B2-B651-75FA-BDB4-C8C420C54414}" created="2025-03-26T12:40:34.467">
    <pc:sldMkLst xmlns:pc="http://schemas.microsoft.com/office/powerpoint/2013/main/command">
      <pc:docMk/>
      <pc:sldMk cId="2555754652" sldId="446"/>
    </pc:sldMkLst>
    <p188:txBody>
      <a:bodyPr/>
      <a:lstStyle/>
      <a:p>
        <a:r>
          <a:rPr lang="en-GB"/>
          <a:t>Remove distances</a:t>
        </a:r>
      </a:p>
    </p188:txBody>
  </p188:cm>
</p188:cmLst>
</file>

<file path=ppt/comments/modernComment_C372_2F7E8B0A.xml><?xml version="1.0" encoding="utf-8"?>
<p188:cmLst xmlns:a="http://schemas.openxmlformats.org/drawingml/2006/main" xmlns:r="http://schemas.openxmlformats.org/officeDocument/2006/relationships" xmlns:p188="http://schemas.microsoft.com/office/powerpoint/2018/8/main">
  <p188:cm id="{0B34E486-257D-4470-B429-12A4F48B1DAC}" authorId="{BD39F4B2-B651-75FA-BDB4-C8C420C54414}" created="2025-03-26T12:38:48.160">
    <pc:sldMkLst xmlns:pc="http://schemas.microsoft.com/office/powerpoint/2013/main/command">
      <pc:docMk/>
      <pc:sldMk cId="796822282" sldId="50034"/>
    </pc:sldMkLst>
    <p188:txBody>
      <a:bodyPr/>
      <a:lstStyle/>
      <a:p>
        <a:r>
          <a:rPr lang="en-GB"/>
          <a:t>Insert slide on What to Look For (HPSS slide pack)</a:t>
        </a:r>
      </a:p>
    </p188:txBody>
  </p188:cm>
</p188:cmLst>
</file>

<file path=ppt/comments/modernComment_C38D_7E87E1F1.xml><?xml version="1.0" encoding="utf-8"?>
<p188:cmLst xmlns:a="http://schemas.openxmlformats.org/drawingml/2006/main" xmlns:r="http://schemas.openxmlformats.org/officeDocument/2006/relationships" xmlns:p188="http://schemas.microsoft.com/office/powerpoint/2018/8/main">
  <p188:cm id="{FB28DFEE-FE92-450C-A850-D970CBECC268}" authorId="{BD39F4B2-B651-75FA-BDB4-C8C420C54414}" created="2025-03-26T12:33:20.923">
    <pc:sldMkLst xmlns:pc="http://schemas.microsoft.com/office/powerpoint/2013/main/command">
      <pc:docMk/>
      <pc:sldMk cId="2122834417" sldId="50061"/>
    </pc:sldMkLst>
    <p188:txBody>
      <a:bodyPr/>
      <a:lstStyle/>
      <a:p>
        <a:r>
          <a:rPr lang="en-GB"/>
          <a:t>Provie opportunity for the person being searched to surrender items.</a:t>
        </a:r>
      </a:p>
    </p188:txBody>
  </p188:cm>
</p188:cmLst>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2D22C2-7CB7-48B4-AD08-D59E34CD063D}" type="doc">
      <dgm:prSet loTypeId="urn:microsoft.com/office/officeart/2005/8/layout/list1" loCatId="list" qsTypeId="urn:microsoft.com/office/officeart/2005/8/quickstyle/simple4" qsCatId="simple" csTypeId="urn:microsoft.com/office/officeart/2005/8/colors/accent5_4" csCatId="accent5" phldr="1"/>
      <dgm:spPr/>
      <dgm:t>
        <a:bodyPr/>
        <a:lstStyle/>
        <a:p>
          <a:endParaRPr lang="en-US"/>
        </a:p>
      </dgm:t>
    </dgm:pt>
    <dgm:pt modelId="{547AE5BE-A7AD-495F-A67E-4B676DC52857}">
      <dgm:prSet custT="1"/>
      <dgm:spPr>
        <a:gradFill rotWithShape="0">
          <a:gsLst>
            <a:gs pos="0">
              <a:srgbClr val="4BACC6">
                <a:shade val="50000"/>
                <a:hueOff val="0"/>
                <a:satOff val="0"/>
                <a:lumOff val="0"/>
                <a:alphaOff val="0"/>
                <a:shade val="51000"/>
                <a:satMod val="130000"/>
              </a:srgbClr>
            </a:gs>
            <a:gs pos="80000">
              <a:srgbClr val="4BACC6">
                <a:shade val="50000"/>
                <a:hueOff val="0"/>
                <a:satOff val="0"/>
                <a:lumOff val="0"/>
                <a:alphaOff val="0"/>
                <a:shade val="93000"/>
                <a:satMod val="130000"/>
              </a:srgbClr>
            </a:gs>
            <a:gs pos="100000">
              <a:srgbClr val="4BACC6">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spcFirstLastPara="0" vert="horz" wrap="square" lIns="134768" tIns="0" rIns="134768" bIns="0" numCol="1" spcCol="1270" anchor="ctr" anchorCtr="0"/>
        <a:lstStyle/>
        <a:p>
          <a:pPr marL="0" lvl="0" indent="0" algn="l" defTabSz="800100">
            <a:lnSpc>
              <a:spcPct val="90000"/>
            </a:lnSpc>
            <a:spcBef>
              <a:spcPct val="0"/>
            </a:spcBef>
            <a:spcAft>
              <a:spcPct val="35000"/>
            </a:spcAft>
            <a:buNone/>
          </a:pPr>
          <a:r>
            <a:rPr lang="en-US" sz="2400" kern="1200" dirty="0">
              <a:solidFill>
                <a:prstClr val="white"/>
              </a:solidFill>
              <a:latin typeface="Century Gothic" panose="020B0502020202020204" pitchFamily="34" charset="0"/>
              <a:ea typeface="+mn-ea"/>
              <a:cs typeface="+mn-cs"/>
            </a:rPr>
            <a:t>2.2.2 Person Search</a:t>
          </a:r>
        </a:p>
      </dgm:t>
    </dgm:pt>
    <dgm:pt modelId="{B7F4F61E-7CFB-4811-8BC6-5A0DEBA5152B}" type="parTrans" cxnId="{C2F98083-FC39-478F-91AA-F9194E08F2A0}">
      <dgm:prSet/>
      <dgm:spPr/>
      <dgm:t>
        <a:bodyPr/>
        <a:lstStyle/>
        <a:p>
          <a:endParaRPr lang="en-US"/>
        </a:p>
      </dgm:t>
    </dgm:pt>
    <dgm:pt modelId="{21766271-B740-45A9-B4EE-AC40CD5E9366}" type="sibTrans" cxnId="{C2F98083-FC39-478F-91AA-F9194E08F2A0}">
      <dgm:prSet/>
      <dgm:spPr/>
      <dgm:t>
        <a:bodyPr/>
        <a:lstStyle/>
        <a:p>
          <a:endParaRPr lang="en-US"/>
        </a:p>
      </dgm:t>
    </dgm:pt>
    <dgm:pt modelId="{B7F3EF31-8F01-4A89-B951-65EEBB72A485}">
      <dgm:prSet custT="1"/>
      <dgm:spPr/>
      <dgm:t>
        <a:bodyPr/>
        <a:lstStyle/>
        <a:p>
          <a:r>
            <a:rPr lang="en-US" sz="2400" dirty="0">
              <a:latin typeface="Century Gothic" panose="020B0502020202020204" pitchFamily="34" charset="0"/>
            </a:rPr>
            <a:t>2.2.3 Vehicle Search</a:t>
          </a:r>
        </a:p>
      </dgm:t>
    </dgm:pt>
    <dgm:pt modelId="{97486B22-30AF-4CE6-B269-534283C4570D}" type="parTrans" cxnId="{FCF31066-74D5-481D-96CB-ADC6CFBC5582}">
      <dgm:prSet/>
      <dgm:spPr/>
      <dgm:t>
        <a:bodyPr/>
        <a:lstStyle/>
        <a:p>
          <a:endParaRPr lang="en-US"/>
        </a:p>
      </dgm:t>
    </dgm:pt>
    <dgm:pt modelId="{78943DD4-A2BB-4746-B978-3B729E6EE694}" type="sibTrans" cxnId="{FCF31066-74D5-481D-96CB-ADC6CFBC5582}">
      <dgm:prSet/>
      <dgm:spPr/>
      <dgm:t>
        <a:bodyPr/>
        <a:lstStyle/>
        <a:p>
          <a:endParaRPr lang="en-US"/>
        </a:p>
      </dgm:t>
    </dgm:pt>
    <dgm:pt modelId="{3A72FD93-35C8-4343-BEF9-ECB8F0BA0E83}">
      <dgm:prSet custT="1"/>
      <dgm:spPr/>
      <dgm:t>
        <a:bodyPr/>
        <a:lstStyle/>
        <a:p>
          <a:r>
            <a:rPr lang="en-US" sz="2400" dirty="0">
              <a:latin typeface="Century Gothic" panose="020B0502020202020204" pitchFamily="34" charset="0"/>
            </a:rPr>
            <a:t>2.2.4 VP Check </a:t>
          </a:r>
        </a:p>
      </dgm:t>
    </dgm:pt>
    <dgm:pt modelId="{C9048D2F-58E5-4539-9B90-0EEA68DEC1C3}" type="sibTrans" cxnId="{7C61C00F-EDB5-460A-861E-2D6D36559CF2}">
      <dgm:prSet/>
      <dgm:spPr/>
      <dgm:t>
        <a:bodyPr/>
        <a:lstStyle/>
        <a:p>
          <a:endParaRPr lang="en-US"/>
        </a:p>
      </dgm:t>
    </dgm:pt>
    <dgm:pt modelId="{EDE1F088-E7F5-4A25-A428-9D3CC621996B}" type="parTrans" cxnId="{7C61C00F-EDB5-460A-861E-2D6D36559CF2}">
      <dgm:prSet/>
      <dgm:spPr/>
      <dgm:t>
        <a:bodyPr/>
        <a:lstStyle/>
        <a:p>
          <a:endParaRPr lang="en-US"/>
        </a:p>
      </dgm:t>
    </dgm:pt>
    <dgm:pt modelId="{50340E7D-F6CE-48BD-B469-1CE3F2B166BE}">
      <dgm:prSet custT="1"/>
      <dgm:spPr/>
      <dgm:t>
        <a:bodyPr/>
        <a:lstStyle/>
        <a:p>
          <a:r>
            <a:rPr lang="en-US" sz="2400" dirty="0">
              <a:latin typeface="Century Gothic" panose="020B0502020202020204" pitchFamily="34" charset="0"/>
            </a:rPr>
            <a:t>2.2.5 Property Search</a:t>
          </a:r>
          <a:endParaRPr lang="en-GB" sz="2400" dirty="0">
            <a:latin typeface="Century Gothic" panose="020B0502020202020204" pitchFamily="34" charset="0"/>
          </a:endParaRPr>
        </a:p>
      </dgm:t>
    </dgm:pt>
    <dgm:pt modelId="{25BD8EC1-7CDA-4BCA-BDB6-C9C2E7D63CF6}" type="parTrans" cxnId="{A8F52579-87B2-41C5-993B-862F8177DD74}">
      <dgm:prSet/>
      <dgm:spPr/>
      <dgm:t>
        <a:bodyPr/>
        <a:lstStyle/>
        <a:p>
          <a:endParaRPr lang="en-GB"/>
        </a:p>
      </dgm:t>
    </dgm:pt>
    <dgm:pt modelId="{86CB8B74-C50D-4DF6-B55B-0E2372458B50}" type="sibTrans" cxnId="{A8F52579-87B2-41C5-993B-862F8177DD74}">
      <dgm:prSet/>
      <dgm:spPr/>
      <dgm:t>
        <a:bodyPr/>
        <a:lstStyle/>
        <a:p>
          <a:endParaRPr lang="en-GB"/>
        </a:p>
      </dgm:t>
    </dgm:pt>
    <dgm:pt modelId="{A67E5366-EF23-4EBD-9E43-642F37A22DA5}">
      <dgm:prSet custT="1"/>
      <dgm:spPr/>
      <dgm:t>
        <a:bodyPr/>
        <a:lstStyle/>
        <a:p>
          <a:r>
            <a:rPr lang="en-US" sz="2400" dirty="0">
              <a:latin typeface="Century Gothic" panose="020B0502020202020204" pitchFamily="34" charset="0"/>
            </a:rPr>
            <a:t>2.2.1 C-IED Checks</a:t>
          </a:r>
          <a:endParaRPr lang="en-GB" sz="2400" dirty="0">
            <a:latin typeface="Century Gothic" panose="020B0502020202020204" pitchFamily="34" charset="0"/>
          </a:endParaRPr>
        </a:p>
      </dgm:t>
    </dgm:pt>
    <dgm:pt modelId="{B67A88B8-DDB8-437A-A2A0-716612A75475}" type="parTrans" cxnId="{1BBBA20A-E988-4616-9390-FAC8698043D2}">
      <dgm:prSet/>
      <dgm:spPr/>
      <dgm:t>
        <a:bodyPr/>
        <a:lstStyle/>
        <a:p>
          <a:endParaRPr lang="en-GB"/>
        </a:p>
      </dgm:t>
    </dgm:pt>
    <dgm:pt modelId="{134CF43F-0039-4E0F-B1A8-A6088821A7F3}" type="sibTrans" cxnId="{1BBBA20A-E988-4616-9390-FAC8698043D2}">
      <dgm:prSet/>
      <dgm:spPr/>
      <dgm:t>
        <a:bodyPr/>
        <a:lstStyle/>
        <a:p>
          <a:endParaRPr lang="en-GB"/>
        </a:p>
      </dgm:t>
    </dgm:pt>
    <dgm:pt modelId="{22ED7B10-805C-4621-8EA3-F7164E8A6891}" type="pres">
      <dgm:prSet presAssocID="{F72D22C2-7CB7-48B4-AD08-D59E34CD063D}" presName="linear" presStyleCnt="0">
        <dgm:presLayoutVars>
          <dgm:dir/>
          <dgm:animLvl val="lvl"/>
          <dgm:resizeHandles val="exact"/>
        </dgm:presLayoutVars>
      </dgm:prSet>
      <dgm:spPr/>
    </dgm:pt>
    <dgm:pt modelId="{CE9467C5-CD89-4AA2-8525-89CBA296CED5}" type="pres">
      <dgm:prSet presAssocID="{A67E5366-EF23-4EBD-9E43-642F37A22DA5}" presName="parentLin" presStyleCnt="0"/>
      <dgm:spPr/>
    </dgm:pt>
    <dgm:pt modelId="{4D98FBB0-8F4D-4FD4-8867-42ACACC5C7DD}" type="pres">
      <dgm:prSet presAssocID="{A67E5366-EF23-4EBD-9E43-642F37A22DA5}" presName="parentLeftMargin" presStyleLbl="node1" presStyleIdx="0" presStyleCnt="5"/>
      <dgm:spPr/>
    </dgm:pt>
    <dgm:pt modelId="{0C8ACC52-A44C-4A46-BE72-B2CBE49BFB06}" type="pres">
      <dgm:prSet presAssocID="{A67E5366-EF23-4EBD-9E43-642F37A22DA5}" presName="parentText" presStyleLbl="node1" presStyleIdx="0" presStyleCnt="5" custScaleX="136830">
        <dgm:presLayoutVars>
          <dgm:chMax val="0"/>
          <dgm:bulletEnabled val="1"/>
        </dgm:presLayoutVars>
      </dgm:prSet>
      <dgm:spPr/>
    </dgm:pt>
    <dgm:pt modelId="{0D91EF52-8902-474D-ABF7-7DE328A26A76}" type="pres">
      <dgm:prSet presAssocID="{A67E5366-EF23-4EBD-9E43-642F37A22DA5}" presName="negativeSpace" presStyleCnt="0"/>
      <dgm:spPr/>
    </dgm:pt>
    <dgm:pt modelId="{7983EABD-D3F8-4A10-8361-04947A25739E}" type="pres">
      <dgm:prSet presAssocID="{A67E5366-EF23-4EBD-9E43-642F37A22DA5}" presName="childText" presStyleLbl="conFgAcc1" presStyleIdx="0" presStyleCnt="5">
        <dgm:presLayoutVars>
          <dgm:bulletEnabled val="1"/>
        </dgm:presLayoutVars>
      </dgm:prSet>
      <dgm:spPr/>
    </dgm:pt>
    <dgm:pt modelId="{B497D6B7-7A09-4B34-B0BC-FD04EBB2F0FA}" type="pres">
      <dgm:prSet presAssocID="{134CF43F-0039-4E0F-B1A8-A6088821A7F3}" presName="spaceBetweenRectangles" presStyleCnt="0"/>
      <dgm:spPr/>
    </dgm:pt>
    <dgm:pt modelId="{2DF17B3D-CB50-4927-856C-5BA4ECF69EE9}" type="pres">
      <dgm:prSet presAssocID="{547AE5BE-A7AD-495F-A67E-4B676DC52857}" presName="parentLin" presStyleCnt="0"/>
      <dgm:spPr/>
    </dgm:pt>
    <dgm:pt modelId="{5DC47359-5E98-4B35-82A1-4B05DB7DF442}" type="pres">
      <dgm:prSet presAssocID="{547AE5BE-A7AD-495F-A67E-4B676DC52857}" presName="parentLeftMargin" presStyleLbl="node1" presStyleIdx="0" presStyleCnt="5"/>
      <dgm:spPr/>
    </dgm:pt>
    <dgm:pt modelId="{1C8C019D-7D59-499D-85C5-277CA56EA6AE}" type="pres">
      <dgm:prSet presAssocID="{547AE5BE-A7AD-495F-A67E-4B676DC52857}" presName="parentText" presStyleLbl="node1" presStyleIdx="1" presStyleCnt="5" custScaleX="136934">
        <dgm:presLayoutVars>
          <dgm:chMax val="0"/>
          <dgm:bulletEnabled val="1"/>
        </dgm:presLayoutVars>
      </dgm:prSet>
      <dgm:spPr>
        <a:xfrm>
          <a:off x="254679" y="1609942"/>
          <a:ext cx="3565515" cy="531360"/>
        </a:xfrm>
        <a:prstGeom prst="roundRect">
          <a:avLst/>
        </a:prstGeom>
      </dgm:spPr>
    </dgm:pt>
    <dgm:pt modelId="{7829FDE6-2134-451D-84AC-3DB0B7AE4DD9}" type="pres">
      <dgm:prSet presAssocID="{547AE5BE-A7AD-495F-A67E-4B676DC52857}" presName="negativeSpace" presStyleCnt="0"/>
      <dgm:spPr/>
    </dgm:pt>
    <dgm:pt modelId="{D29C3761-6439-4131-83EA-46C573FDB2E7}" type="pres">
      <dgm:prSet presAssocID="{547AE5BE-A7AD-495F-A67E-4B676DC52857}" presName="childText" presStyleLbl="conFgAcc1" presStyleIdx="1" presStyleCnt="5">
        <dgm:presLayoutVars>
          <dgm:bulletEnabled val="1"/>
        </dgm:presLayoutVars>
      </dgm:prSet>
      <dgm:spPr/>
    </dgm:pt>
    <dgm:pt modelId="{38665F9F-955E-4172-BAE5-30D0A0B3F2FC}" type="pres">
      <dgm:prSet presAssocID="{21766271-B740-45A9-B4EE-AC40CD5E9366}" presName="spaceBetweenRectangles" presStyleCnt="0"/>
      <dgm:spPr/>
    </dgm:pt>
    <dgm:pt modelId="{F9CC13DD-1427-4F42-A5A3-3CE52C5ABDBE}" type="pres">
      <dgm:prSet presAssocID="{B7F3EF31-8F01-4A89-B951-65EEBB72A485}" presName="parentLin" presStyleCnt="0"/>
      <dgm:spPr/>
    </dgm:pt>
    <dgm:pt modelId="{9A43001E-9702-4628-81B7-CBB59A26E615}" type="pres">
      <dgm:prSet presAssocID="{B7F3EF31-8F01-4A89-B951-65EEBB72A485}" presName="parentLeftMargin" presStyleLbl="node1" presStyleIdx="1" presStyleCnt="5"/>
      <dgm:spPr/>
    </dgm:pt>
    <dgm:pt modelId="{F5408B7D-275B-4F25-9E4A-F51E44954C42}" type="pres">
      <dgm:prSet presAssocID="{B7F3EF31-8F01-4A89-B951-65EEBB72A485}" presName="parentText" presStyleLbl="node1" presStyleIdx="2" presStyleCnt="5" custScaleX="136617" custLinFactNeighborX="8852" custLinFactNeighborY="-4636">
        <dgm:presLayoutVars>
          <dgm:chMax val="0"/>
          <dgm:bulletEnabled val="1"/>
        </dgm:presLayoutVars>
      </dgm:prSet>
      <dgm:spPr/>
    </dgm:pt>
    <dgm:pt modelId="{555A52EC-0BB4-4DFF-8462-6A3A389F5DD3}" type="pres">
      <dgm:prSet presAssocID="{B7F3EF31-8F01-4A89-B951-65EEBB72A485}" presName="negativeSpace" presStyleCnt="0"/>
      <dgm:spPr/>
    </dgm:pt>
    <dgm:pt modelId="{A6A55991-24F9-4620-AED5-7010EB7804C0}" type="pres">
      <dgm:prSet presAssocID="{B7F3EF31-8F01-4A89-B951-65EEBB72A485}" presName="childText" presStyleLbl="conFgAcc1" presStyleIdx="2" presStyleCnt="5">
        <dgm:presLayoutVars>
          <dgm:bulletEnabled val="1"/>
        </dgm:presLayoutVars>
      </dgm:prSet>
      <dgm:spPr/>
    </dgm:pt>
    <dgm:pt modelId="{BA33835D-23C3-42C3-9AB5-6D37B8993DEC}" type="pres">
      <dgm:prSet presAssocID="{78943DD4-A2BB-4746-B978-3B729E6EE694}" presName="spaceBetweenRectangles" presStyleCnt="0"/>
      <dgm:spPr/>
    </dgm:pt>
    <dgm:pt modelId="{A4C369E1-27E9-44E2-B598-6C1BA7882C81}" type="pres">
      <dgm:prSet presAssocID="{3A72FD93-35C8-4343-BEF9-ECB8F0BA0E83}" presName="parentLin" presStyleCnt="0"/>
      <dgm:spPr/>
    </dgm:pt>
    <dgm:pt modelId="{C36E933F-DCFA-4789-8AD1-4267E7635E32}" type="pres">
      <dgm:prSet presAssocID="{3A72FD93-35C8-4343-BEF9-ECB8F0BA0E83}" presName="parentLeftMargin" presStyleLbl="node1" presStyleIdx="2" presStyleCnt="5"/>
      <dgm:spPr/>
    </dgm:pt>
    <dgm:pt modelId="{ED040533-ACC3-4CE8-8D40-E89C0560328D}" type="pres">
      <dgm:prSet presAssocID="{3A72FD93-35C8-4343-BEF9-ECB8F0BA0E83}" presName="parentText" presStyleLbl="node1" presStyleIdx="3" presStyleCnt="5" custScaleX="134821">
        <dgm:presLayoutVars>
          <dgm:chMax val="0"/>
          <dgm:bulletEnabled val="1"/>
        </dgm:presLayoutVars>
      </dgm:prSet>
      <dgm:spPr/>
    </dgm:pt>
    <dgm:pt modelId="{2C77AE1B-5320-431F-8206-C0A3D399E0D4}" type="pres">
      <dgm:prSet presAssocID="{3A72FD93-35C8-4343-BEF9-ECB8F0BA0E83}" presName="negativeSpace" presStyleCnt="0"/>
      <dgm:spPr/>
    </dgm:pt>
    <dgm:pt modelId="{C355752B-8009-4DE9-B397-F9FF30B49448}" type="pres">
      <dgm:prSet presAssocID="{3A72FD93-35C8-4343-BEF9-ECB8F0BA0E83}" presName="childText" presStyleLbl="conFgAcc1" presStyleIdx="3" presStyleCnt="5">
        <dgm:presLayoutVars>
          <dgm:bulletEnabled val="1"/>
        </dgm:presLayoutVars>
      </dgm:prSet>
      <dgm:spPr/>
    </dgm:pt>
    <dgm:pt modelId="{29013E42-FB83-49C3-8869-55279D3ED568}" type="pres">
      <dgm:prSet presAssocID="{C9048D2F-58E5-4539-9B90-0EEA68DEC1C3}" presName="spaceBetweenRectangles" presStyleCnt="0"/>
      <dgm:spPr/>
    </dgm:pt>
    <dgm:pt modelId="{439B0A0D-CFD8-4E59-BFC8-C93D02C1CAA8}" type="pres">
      <dgm:prSet presAssocID="{50340E7D-F6CE-48BD-B469-1CE3F2B166BE}" presName="parentLin" presStyleCnt="0"/>
      <dgm:spPr/>
    </dgm:pt>
    <dgm:pt modelId="{51C58DEC-9627-4609-947E-4C2FD7423219}" type="pres">
      <dgm:prSet presAssocID="{50340E7D-F6CE-48BD-B469-1CE3F2B166BE}" presName="parentLeftMargin" presStyleLbl="node1" presStyleIdx="3" presStyleCnt="5"/>
      <dgm:spPr/>
    </dgm:pt>
    <dgm:pt modelId="{2C90309F-CE02-4722-9E81-D744D50C5B7C}" type="pres">
      <dgm:prSet presAssocID="{50340E7D-F6CE-48BD-B469-1CE3F2B166BE}" presName="parentText" presStyleLbl="node1" presStyleIdx="4" presStyleCnt="5" custScaleX="135627">
        <dgm:presLayoutVars>
          <dgm:chMax val="0"/>
          <dgm:bulletEnabled val="1"/>
        </dgm:presLayoutVars>
      </dgm:prSet>
      <dgm:spPr/>
    </dgm:pt>
    <dgm:pt modelId="{E076E1F0-D16F-4171-AE1C-8E98BAFFA1B3}" type="pres">
      <dgm:prSet presAssocID="{50340E7D-F6CE-48BD-B469-1CE3F2B166BE}" presName="negativeSpace" presStyleCnt="0"/>
      <dgm:spPr/>
    </dgm:pt>
    <dgm:pt modelId="{5DE19678-E36C-4228-8E37-5CC5EB94AD3E}" type="pres">
      <dgm:prSet presAssocID="{50340E7D-F6CE-48BD-B469-1CE3F2B166BE}" presName="childText" presStyleLbl="conFgAcc1" presStyleIdx="4" presStyleCnt="5">
        <dgm:presLayoutVars>
          <dgm:bulletEnabled val="1"/>
        </dgm:presLayoutVars>
      </dgm:prSet>
      <dgm:spPr/>
    </dgm:pt>
  </dgm:ptLst>
  <dgm:cxnLst>
    <dgm:cxn modelId="{D6DC1600-6F7E-4D51-936E-308340DA9431}" type="presOf" srcId="{547AE5BE-A7AD-495F-A67E-4B676DC52857}" destId="{5DC47359-5E98-4B35-82A1-4B05DB7DF442}" srcOrd="0" destOrd="0" presId="urn:microsoft.com/office/officeart/2005/8/layout/list1"/>
    <dgm:cxn modelId="{7CE73900-59DA-4811-9403-1AA3267D60B5}" type="presOf" srcId="{3A72FD93-35C8-4343-BEF9-ECB8F0BA0E83}" destId="{C36E933F-DCFA-4789-8AD1-4267E7635E32}" srcOrd="0" destOrd="0" presId="urn:microsoft.com/office/officeart/2005/8/layout/list1"/>
    <dgm:cxn modelId="{71EDAF00-D27E-4C26-AB3D-A283F3E880C5}" type="presOf" srcId="{A67E5366-EF23-4EBD-9E43-642F37A22DA5}" destId="{4D98FBB0-8F4D-4FD4-8867-42ACACC5C7DD}" srcOrd="0" destOrd="0" presId="urn:microsoft.com/office/officeart/2005/8/layout/list1"/>
    <dgm:cxn modelId="{28D86303-BB13-492A-B047-DD041693C534}" type="presOf" srcId="{B7F3EF31-8F01-4A89-B951-65EEBB72A485}" destId="{9A43001E-9702-4628-81B7-CBB59A26E615}" srcOrd="0" destOrd="0" presId="urn:microsoft.com/office/officeart/2005/8/layout/list1"/>
    <dgm:cxn modelId="{1BBBA20A-E988-4616-9390-FAC8698043D2}" srcId="{F72D22C2-7CB7-48B4-AD08-D59E34CD063D}" destId="{A67E5366-EF23-4EBD-9E43-642F37A22DA5}" srcOrd="0" destOrd="0" parTransId="{B67A88B8-DDB8-437A-A2A0-716612A75475}" sibTransId="{134CF43F-0039-4E0F-B1A8-A6088821A7F3}"/>
    <dgm:cxn modelId="{7C61C00F-EDB5-460A-861E-2D6D36559CF2}" srcId="{F72D22C2-7CB7-48B4-AD08-D59E34CD063D}" destId="{3A72FD93-35C8-4343-BEF9-ECB8F0BA0E83}" srcOrd="3" destOrd="0" parTransId="{EDE1F088-E7F5-4A25-A428-9D3CC621996B}" sibTransId="{C9048D2F-58E5-4539-9B90-0EEA68DEC1C3}"/>
    <dgm:cxn modelId="{9997A210-A363-4A6D-A1DE-93ACE1B097E5}" type="presOf" srcId="{A67E5366-EF23-4EBD-9E43-642F37A22DA5}" destId="{0C8ACC52-A44C-4A46-BE72-B2CBE49BFB06}" srcOrd="1" destOrd="0" presId="urn:microsoft.com/office/officeart/2005/8/layout/list1"/>
    <dgm:cxn modelId="{F3B7DD23-F912-4250-A5C4-0BCA56872B6F}" type="presOf" srcId="{547AE5BE-A7AD-495F-A67E-4B676DC52857}" destId="{1C8C019D-7D59-499D-85C5-277CA56EA6AE}" srcOrd="1" destOrd="0" presId="urn:microsoft.com/office/officeart/2005/8/layout/list1"/>
    <dgm:cxn modelId="{02F30824-DE73-4020-B2E2-0A0C6EF74E7F}" type="presOf" srcId="{B7F3EF31-8F01-4A89-B951-65EEBB72A485}" destId="{F5408B7D-275B-4F25-9E4A-F51E44954C42}" srcOrd="1" destOrd="0" presId="urn:microsoft.com/office/officeart/2005/8/layout/list1"/>
    <dgm:cxn modelId="{FCF31066-74D5-481D-96CB-ADC6CFBC5582}" srcId="{F72D22C2-7CB7-48B4-AD08-D59E34CD063D}" destId="{B7F3EF31-8F01-4A89-B951-65EEBB72A485}" srcOrd="2" destOrd="0" parTransId="{97486B22-30AF-4CE6-B269-534283C4570D}" sibTransId="{78943DD4-A2BB-4746-B978-3B729E6EE694}"/>
    <dgm:cxn modelId="{A8F52579-87B2-41C5-993B-862F8177DD74}" srcId="{F72D22C2-7CB7-48B4-AD08-D59E34CD063D}" destId="{50340E7D-F6CE-48BD-B469-1CE3F2B166BE}" srcOrd="4" destOrd="0" parTransId="{25BD8EC1-7CDA-4BCA-BDB6-C9C2E7D63CF6}" sibTransId="{86CB8B74-C50D-4DF6-B55B-0E2372458B50}"/>
    <dgm:cxn modelId="{C2F98083-FC39-478F-91AA-F9194E08F2A0}" srcId="{F72D22C2-7CB7-48B4-AD08-D59E34CD063D}" destId="{547AE5BE-A7AD-495F-A67E-4B676DC52857}" srcOrd="1" destOrd="0" parTransId="{B7F4F61E-7CFB-4811-8BC6-5A0DEBA5152B}" sibTransId="{21766271-B740-45A9-B4EE-AC40CD5E9366}"/>
    <dgm:cxn modelId="{AFE2AF91-DC60-4B82-98CF-6E3CC3226034}" type="presOf" srcId="{50340E7D-F6CE-48BD-B469-1CE3F2B166BE}" destId="{51C58DEC-9627-4609-947E-4C2FD7423219}" srcOrd="0" destOrd="0" presId="urn:microsoft.com/office/officeart/2005/8/layout/list1"/>
    <dgm:cxn modelId="{5C568EB1-BC8A-433E-8BCB-1D85CBE24104}" type="presOf" srcId="{3A72FD93-35C8-4343-BEF9-ECB8F0BA0E83}" destId="{ED040533-ACC3-4CE8-8D40-E89C0560328D}" srcOrd="1" destOrd="0" presId="urn:microsoft.com/office/officeart/2005/8/layout/list1"/>
    <dgm:cxn modelId="{0A7CA0D4-3490-4E8D-A784-C48C5F0AF0A2}" type="presOf" srcId="{50340E7D-F6CE-48BD-B469-1CE3F2B166BE}" destId="{2C90309F-CE02-4722-9E81-D744D50C5B7C}" srcOrd="1" destOrd="0" presId="urn:microsoft.com/office/officeart/2005/8/layout/list1"/>
    <dgm:cxn modelId="{D77590F5-BA8A-488D-B522-5947B8FD32F4}" type="presOf" srcId="{F72D22C2-7CB7-48B4-AD08-D59E34CD063D}" destId="{22ED7B10-805C-4621-8EA3-F7164E8A6891}" srcOrd="0" destOrd="0" presId="urn:microsoft.com/office/officeart/2005/8/layout/list1"/>
    <dgm:cxn modelId="{3EC6E57F-17F8-4C60-9B67-5B748B6A2589}" type="presParOf" srcId="{22ED7B10-805C-4621-8EA3-F7164E8A6891}" destId="{CE9467C5-CD89-4AA2-8525-89CBA296CED5}" srcOrd="0" destOrd="0" presId="urn:microsoft.com/office/officeart/2005/8/layout/list1"/>
    <dgm:cxn modelId="{2972A064-619C-455E-A088-9E690E59EE37}" type="presParOf" srcId="{CE9467C5-CD89-4AA2-8525-89CBA296CED5}" destId="{4D98FBB0-8F4D-4FD4-8867-42ACACC5C7DD}" srcOrd="0" destOrd="0" presId="urn:microsoft.com/office/officeart/2005/8/layout/list1"/>
    <dgm:cxn modelId="{0EFEF599-D3CC-4717-87B6-1B1D2961B479}" type="presParOf" srcId="{CE9467C5-CD89-4AA2-8525-89CBA296CED5}" destId="{0C8ACC52-A44C-4A46-BE72-B2CBE49BFB06}" srcOrd="1" destOrd="0" presId="urn:microsoft.com/office/officeart/2005/8/layout/list1"/>
    <dgm:cxn modelId="{CF5E4FD9-2B7D-43B3-8B72-630235F1F5AA}" type="presParOf" srcId="{22ED7B10-805C-4621-8EA3-F7164E8A6891}" destId="{0D91EF52-8902-474D-ABF7-7DE328A26A76}" srcOrd="1" destOrd="0" presId="urn:microsoft.com/office/officeart/2005/8/layout/list1"/>
    <dgm:cxn modelId="{F7385D37-E1B9-482B-8B0E-E7F4BAA43049}" type="presParOf" srcId="{22ED7B10-805C-4621-8EA3-F7164E8A6891}" destId="{7983EABD-D3F8-4A10-8361-04947A25739E}" srcOrd="2" destOrd="0" presId="urn:microsoft.com/office/officeart/2005/8/layout/list1"/>
    <dgm:cxn modelId="{BCDEA7C2-E63B-480C-956F-B4EAA869F455}" type="presParOf" srcId="{22ED7B10-805C-4621-8EA3-F7164E8A6891}" destId="{B497D6B7-7A09-4B34-B0BC-FD04EBB2F0FA}" srcOrd="3" destOrd="0" presId="urn:microsoft.com/office/officeart/2005/8/layout/list1"/>
    <dgm:cxn modelId="{77FD26F0-9832-4FCF-9761-E44B5FB54C26}" type="presParOf" srcId="{22ED7B10-805C-4621-8EA3-F7164E8A6891}" destId="{2DF17B3D-CB50-4927-856C-5BA4ECF69EE9}" srcOrd="4" destOrd="0" presId="urn:microsoft.com/office/officeart/2005/8/layout/list1"/>
    <dgm:cxn modelId="{31DC5A35-5ABE-4D27-9B2B-6DC6D51754BC}" type="presParOf" srcId="{2DF17B3D-CB50-4927-856C-5BA4ECF69EE9}" destId="{5DC47359-5E98-4B35-82A1-4B05DB7DF442}" srcOrd="0" destOrd="0" presId="urn:microsoft.com/office/officeart/2005/8/layout/list1"/>
    <dgm:cxn modelId="{2A947ED1-1752-4530-8461-A1231E027902}" type="presParOf" srcId="{2DF17B3D-CB50-4927-856C-5BA4ECF69EE9}" destId="{1C8C019D-7D59-499D-85C5-277CA56EA6AE}" srcOrd="1" destOrd="0" presId="urn:microsoft.com/office/officeart/2005/8/layout/list1"/>
    <dgm:cxn modelId="{5E85AFD9-77EB-4D7B-BB64-1D352AA9698A}" type="presParOf" srcId="{22ED7B10-805C-4621-8EA3-F7164E8A6891}" destId="{7829FDE6-2134-451D-84AC-3DB0B7AE4DD9}" srcOrd="5" destOrd="0" presId="urn:microsoft.com/office/officeart/2005/8/layout/list1"/>
    <dgm:cxn modelId="{28D2E8BB-B7CB-4F8A-9691-79737E4EB41C}" type="presParOf" srcId="{22ED7B10-805C-4621-8EA3-F7164E8A6891}" destId="{D29C3761-6439-4131-83EA-46C573FDB2E7}" srcOrd="6" destOrd="0" presId="urn:microsoft.com/office/officeart/2005/8/layout/list1"/>
    <dgm:cxn modelId="{E3E57776-52BC-46A2-8483-E3B1F3C26D57}" type="presParOf" srcId="{22ED7B10-805C-4621-8EA3-F7164E8A6891}" destId="{38665F9F-955E-4172-BAE5-30D0A0B3F2FC}" srcOrd="7" destOrd="0" presId="urn:microsoft.com/office/officeart/2005/8/layout/list1"/>
    <dgm:cxn modelId="{300FBED8-E1DC-441B-899C-B74B13D8431C}" type="presParOf" srcId="{22ED7B10-805C-4621-8EA3-F7164E8A6891}" destId="{F9CC13DD-1427-4F42-A5A3-3CE52C5ABDBE}" srcOrd="8" destOrd="0" presId="urn:microsoft.com/office/officeart/2005/8/layout/list1"/>
    <dgm:cxn modelId="{9F72CF1C-AF5C-4D49-942C-E941029B0BC8}" type="presParOf" srcId="{F9CC13DD-1427-4F42-A5A3-3CE52C5ABDBE}" destId="{9A43001E-9702-4628-81B7-CBB59A26E615}" srcOrd="0" destOrd="0" presId="urn:microsoft.com/office/officeart/2005/8/layout/list1"/>
    <dgm:cxn modelId="{A3781DD1-E79C-4A1C-A103-1B9111B5FB89}" type="presParOf" srcId="{F9CC13DD-1427-4F42-A5A3-3CE52C5ABDBE}" destId="{F5408B7D-275B-4F25-9E4A-F51E44954C42}" srcOrd="1" destOrd="0" presId="urn:microsoft.com/office/officeart/2005/8/layout/list1"/>
    <dgm:cxn modelId="{D34CF946-6B4C-402D-AA2B-5F067E4B1E27}" type="presParOf" srcId="{22ED7B10-805C-4621-8EA3-F7164E8A6891}" destId="{555A52EC-0BB4-4DFF-8462-6A3A389F5DD3}" srcOrd="9" destOrd="0" presId="urn:microsoft.com/office/officeart/2005/8/layout/list1"/>
    <dgm:cxn modelId="{A3E4B98B-7FA2-41A1-A95E-8C84831DA4DE}" type="presParOf" srcId="{22ED7B10-805C-4621-8EA3-F7164E8A6891}" destId="{A6A55991-24F9-4620-AED5-7010EB7804C0}" srcOrd="10" destOrd="0" presId="urn:microsoft.com/office/officeart/2005/8/layout/list1"/>
    <dgm:cxn modelId="{43980789-EE4A-40A1-B529-889D2BB044DD}" type="presParOf" srcId="{22ED7B10-805C-4621-8EA3-F7164E8A6891}" destId="{BA33835D-23C3-42C3-9AB5-6D37B8993DEC}" srcOrd="11" destOrd="0" presId="urn:microsoft.com/office/officeart/2005/8/layout/list1"/>
    <dgm:cxn modelId="{ED9A13AB-05D7-485D-B8A5-AD666FEEB2E8}" type="presParOf" srcId="{22ED7B10-805C-4621-8EA3-F7164E8A6891}" destId="{A4C369E1-27E9-44E2-B598-6C1BA7882C81}" srcOrd="12" destOrd="0" presId="urn:microsoft.com/office/officeart/2005/8/layout/list1"/>
    <dgm:cxn modelId="{0BB0DF37-803E-4F8A-8D7C-368D9AFC089E}" type="presParOf" srcId="{A4C369E1-27E9-44E2-B598-6C1BA7882C81}" destId="{C36E933F-DCFA-4789-8AD1-4267E7635E32}" srcOrd="0" destOrd="0" presId="urn:microsoft.com/office/officeart/2005/8/layout/list1"/>
    <dgm:cxn modelId="{A6CBCC40-D1F3-4BD2-9E98-6D14B6A4E3D9}" type="presParOf" srcId="{A4C369E1-27E9-44E2-B598-6C1BA7882C81}" destId="{ED040533-ACC3-4CE8-8D40-E89C0560328D}" srcOrd="1" destOrd="0" presId="urn:microsoft.com/office/officeart/2005/8/layout/list1"/>
    <dgm:cxn modelId="{3B0F611C-544E-42A5-A4DF-9497ADC556C2}" type="presParOf" srcId="{22ED7B10-805C-4621-8EA3-F7164E8A6891}" destId="{2C77AE1B-5320-431F-8206-C0A3D399E0D4}" srcOrd="13" destOrd="0" presId="urn:microsoft.com/office/officeart/2005/8/layout/list1"/>
    <dgm:cxn modelId="{510F74D3-3861-42E5-95A9-BD44330F8E6F}" type="presParOf" srcId="{22ED7B10-805C-4621-8EA3-F7164E8A6891}" destId="{C355752B-8009-4DE9-B397-F9FF30B49448}" srcOrd="14" destOrd="0" presId="urn:microsoft.com/office/officeart/2005/8/layout/list1"/>
    <dgm:cxn modelId="{E777005E-0CC6-4EDC-B12A-4EE25CF07824}" type="presParOf" srcId="{22ED7B10-805C-4621-8EA3-F7164E8A6891}" destId="{29013E42-FB83-49C3-8869-55279D3ED568}" srcOrd="15" destOrd="0" presId="urn:microsoft.com/office/officeart/2005/8/layout/list1"/>
    <dgm:cxn modelId="{D79697C7-0EB0-4C37-92DF-485025B0FFF8}" type="presParOf" srcId="{22ED7B10-805C-4621-8EA3-F7164E8A6891}" destId="{439B0A0D-CFD8-4E59-BFC8-C93D02C1CAA8}" srcOrd="16" destOrd="0" presId="urn:microsoft.com/office/officeart/2005/8/layout/list1"/>
    <dgm:cxn modelId="{1C41FBE7-9C89-41E3-B3D8-248D126EF360}" type="presParOf" srcId="{439B0A0D-CFD8-4E59-BFC8-C93D02C1CAA8}" destId="{51C58DEC-9627-4609-947E-4C2FD7423219}" srcOrd="0" destOrd="0" presId="urn:microsoft.com/office/officeart/2005/8/layout/list1"/>
    <dgm:cxn modelId="{5BE2BBE5-AF15-4926-8A38-43496E3BA2C4}" type="presParOf" srcId="{439B0A0D-CFD8-4E59-BFC8-C93D02C1CAA8}" destId="{2C90309F-CE02-4722-9E81-D744D50C5B7C}" srcOrd="1" destOrd="0" presId="urn:microsoft.com/office/officeart/2005/8/layout/list1"/>
    <dgm:cxn modelId="{3C9FCF3B-6386-49B1-8F14-887C7EB9A715}" type="presParOf" srcId="{22ED7B10-805C-4621-8EA3-F7164E8A6891}" destId="{E076E1F0-D16F-4171-AE1C-8E98BAFFA1B3}" srcOrd="17" destOrd="0" presId="urn:microsoft.com/office/officeart/2005/8/layout/list1"/>
    <dgm:cxn modelId="{7B368AEE-75F8-4672-BFC1-C424A075D544}" type="presParOf" srcId="{22ED7B10-805C-4621-8EA3-F7164E8A6891}" destId="{5DE19678-E36C-4228-8E37-5CC5EB94AD3E}"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6D8DC9-68F8-418F-BEA5-0A696EE61110}"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5F0D0351-C948-44D6-82FB-78F1DA8D5798}">
      <dgm:prSet custT="1"/>
      <dgm:spPr/>
      <dgm:t>
        <a:bodyPr/>
        <a:lstStyle/>
        <a:p>
          <a:r>
            <a:rPr lang="en-US" sz="2800" dirty="0">
              <a:latin typeface="Century Gothic" panose="020B0502020202020204" pitchFamily="34" charset="0"/>
            </a:rPr>
            <a:t>At the end of this lesson participants will be able to demonstrate basic search skills and search awareness in a </a:t>
          </a:r>
          <a:r>
            <a:rPr lang="en-US" sz="2800" b="1" dirty="0">
              <a:latin typeface="Century Gothic" panose="020B0502020202020204" pitchFamily="34" charset="0"/>
            </a:rPr>
            <a:t>safe</a:t>
          </a:r>
          <a:r>
            <a:rPr lang="en-US" sz="2800" dirty="0">
              <a:latin typeface="Century Gothic" panose="020B0502020202020204" pitchFamily="34" charset="0"/>
            </a:rPr>
            <a:t>, </a:t>
          </a:r>
          <a:r>
            <a:rPr lang="en-US" sz="2800" b="1" dirty="0">
              <a:latin typeface="Century Gothic" panose="020B0502020202020204" pitchFamily="34" charset="0"/>
            </a:rPr>
            <a:t>ethical</a:t>
          </a:r>
          <a:r>
            <a:rPr lang="en-US" sz="2800" dirty="0">
              <a:latin typeface="Century Gothic" panose="020B0502020202020204" pitchFamily="34" charset="0"/>
            </a:rPr>
            <a:t> and </a:t>
          </a:r>
          <a:r>
            <a:rPr lang="en-US" sz="2800" b="1" dirty="0">
              <a:latin typeface="Century Gothic" panose="020B0502020202020204" pitchFamily="34" charset="0"/>
            </a:rPr>
            <a:t>legal</a:t>
          </a:r>
          <a:r>
            <a:rPr lang="en-US" sz="2800" dirty="0">
              <a:latin typeface="Century Gothic" panose="020B0502020202020204" pitchFamily="34" charset="0"/>
            </a:rPr>
            <a:t> manner. </a:t>
          </a:r>
        </a:p>
      </dgm:t>
    </dgm:pt>
    <dgm:pt modelId="{A0D9D8D8-66B5-4836-8BC0-8599D45EDB10}" type="parTrans" cxnId="{CF424915-FF7D-44E1-B920-D9E18AE5D258}">
      <dgm:prSet/>
      <dgm:spPr/>
      <dgm:t>
        <a:bodyPr/>
        <a:lstStyle/>
        <a:p>
          <a:endParaRPr lang="en-US"/>
        </a:p>
      </dgm:t>
    </dgm:pt>
    <dgm:pt modelId="{0F26A9E0-8D6C-4B62-AFEF-3852252B131F}" type="sibTrans" cxnId="{CF424915-FF7D-44E1-B920-D9E18AE5D258}">
      <dgm:prSet/>
      <dgm:spPr/>
      <dgm:t>
        <a:bodyPr/>
        <a:lstStyle/>
        <a:p>
          <a:endParaRPr lang="en-US"/>
        </a:p>
      </dgm:t>
    </dgm:pt>
    <dgm:pt modelId="{540BE59A-BFA0-43CE-AB6B-F1A04187FCDE}" type="pres">
      <dgm:prSet presAssocID="{566D8DC9-68F8-418F-BEA5-0A696EE61110}" presName="diagram" presStyleCnt="0">
        <dgm:presLayoutVars>
          <dgm:dir/>
          <dgm:resizeHandles val="exact"/>
        </dgm:presLayoutVars>
      </dgm:prSet>
      <dgm:spPr/>
    </dgm:pt>
    <dgm:pt modelId="{9FCDC396-3618-46C4-BFF0-75B8D72DEB1A}" type="pres">
      <dgm:prSet presAssocID="{5F0D0351-C948-44D6-82FB-78F1DA8D5798}" presName="node" presStyleLbl="node1" presStyleIdx="0" presStyleCnt="1">
        <dgm:presLayoutVars>
          <dgm:bulletEnabled val="1"/>
        </dgm:presLayoutVars>
      </dgm:prSet>
      <dgm:spPr/>
    </dgm:pt>
  </dgm:ptLst>
  <dgm:cxnLst>
    <dgm:cxn modelId="{CF424915-FF7D-44E1-B920-D9E18AE5D258}" srcId="{566D8DC9-68F8-418F-BEA5-0A696EE61110}" destId="{5F0D0351-C948-44D6-82FB-78F1DA8D5798}" srcOrd="0" destOrd="0" parTransId="{A0D9D8D8-66B5-4836-8BC0-8599D45EDB10}" sibTransId="{0F26A9E0-8D6C-4B62-AFEF-3852252B131F}"/>
    <dgm:cxn modelId="{63340528-05E7-4D99-9594-2D8DDC99CF3F}" type="presOf" srcId="{566D8DC9-68F8-418F-BEA5-0A696EE61110}" destId="{540BE59A-BFA0-43CE-AB6B-F1A04187FCDE}" srcOrd="0" destOrd="0" presId="urn:microsoft.com/office/officeart/2005/8/layout/default"/>
    <dgm:cxn modelId="{CC57F5A4-D985-416C-BA99-320F7F1B8A20}" type="presOf" srcId="{5F0D0351-C948-44D6-82FB-78F1DA8D5798}" destId="{9FCDC396-3618-46C4-BFF0-75B8D72DEB1A}" srcOrd="0" destOrd="0" presId="urn:microsoft.com/office/officeart/2005/8/layout/default"/>
    <dgm:cxn modelId="{3C393FAB-61CF-473A-BAA6-BCDB54FE7F65}" type="presParOf" srcId="{540BE59A-BFA0-43CE-AB6B-F1A04187FCDE}" destId="{9FCDC396-3618-46C4-BFF0-75B8D72DEB1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3EABD-D3F8-4A10-8361-04947A25739E}">
      <dsp:nvSpPr>
        <dsp:cNvPr id="0" name=""/>
        <dsp:cNvSpPr/>
      </dsp:nvSpPr>
      <dsp:spPr>
        <a:xfrm>
          <a:off x="0" y="387562"/>
          <a:ext cx="5638800" cy="630000"/>
        </a:xfrm>
        <a:prstGeom prst="rect">
          <a:avLst/>
        </a:prstGeom>
        <a:solidFill>
          <a:schemeClr val="lt1">
            <a:alpha val="90000"/>
            <a:hueOff val="0"/>
            <a:satOff val="0"/>
            <a:lumOff val="0"/>
            <a:alphaOff val="0"/>
          </a:schemeClr>
        </a:solidFill>
        <a:ln w="9525" cap="flat" cmpd="sng" algn="ctr">
          <a:solidFill>
            <a:schemeClr val="accent5">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C8ACC52-A44C-4A46-BE72-B2CBE49BFB06}">
      <dsp:nvSpPr>
        <dsp:cNvPr id="0" name=""/>
        <dsp:cNvSpPr/>
      </dsp:nvSpPr>
      <dsp:spPr>
        <a:xfrm>
          <a:off x="279737" y="18562"/>
          <a:ext cx="5358704" cy="738000"/>
        </a:xfrm>
        <a:prstGeom prst="roundRect">
          <a:avLst/>
        </a:prstGeom>
        <a:gradFill rotWithShape="0">
          <a:gsLst>
            <a:gs pos="0">
              <a:schemeClr val="accent5">
                <a:shade val="50000"/>
                <a:hueOff val="0"/>
                <a:satOff val="0"/>
                <a:lumOff val="0"/>
                <a:alphaOff val="0"/>
                <a:shade val="51000"/>
                <a:satMod val="130000"/>
              </a:schemeClr>
            </a:gs>
            <a:gs pos="80000">
              <a:schemeClr val="accent5">
                <a:shade val="50000"/>
                <a:hueOff val="0"/>
                <a:satOff val="0"/>
                <a:lumOff val="0"/>
                <a:alphaOff val="0"/>
                <a:shade val="93000"/>
                <a:satMod val="130000"/>
              </a:schemeClr>
            </a:gs>
            <a:gs pos="100000">
              <a:schemeClr val="accent5">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193" tIns="0" rIns="149193"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2.2.1 C-IED Checks</a:t>
          </a:r>
          <a:endParaRPr lang="en-GB" sz="2400" kern="1200" dirty="0">
            <a:latin typeface="Century Gothic" panose="020B0502020202020204" pitchFamily="34" charset="0"/>
          </a:endParaRPr>
        </a:p>
      </dsp:txBody>
      <dsp:txXfrm>
        <a:off x="315763" y="54588"/>
        <a:ext cx="5286652" cy="665948"/>
      </dsp:txXfrm>
    </dsp:sp>
    <dsp:sp modelId="{D29C3761-6439-4131-83EA-46C573FDB2E7}">
      <dsp:nvSpPr>
        <dsp:cNvPr id="0" name=""/>
        <dsp:cNvSpPr/>
      </dsp:nvSpPr>
      <dsp:spPr>
        <a:xfrm>
          <a:off x="0" y="1521562"/>
          <a:ext cx="5638800" cy="630000"/>
        </a:xfrm>
        <a:prstGeom prst="rect">
          <a:avLst/>
        </a:prstGeom>
        <a:solidFill>
          <a:schemeClr val="lt1">
            <a:alpha val="90000"/>
            <a:hueOff val="0"/>
            <a:satOff val="0"/>
            <a:lumOff val="0"/>
            <a:alphaOff val="0"/>
          </a:schemeClr>
        </a:solidFill>
        <a:ln w="9525" cap="flat" cmpd="sng" algn="ctr">
          <a:solidFill>
            <a:schemeClr val="accent5">
              <a:shade val="50000"/>
              <a:hueOff val="101189"/>
              <a:satOff val="-2238"/>
              <a:lumOff val="16795"/>
              <a:alphaOff val="0"/>
            </a:schemeClr>
          </a:solidFill>
          <a:prstDash val="solid"/>
        </a:ln>
        <a:effectLst/>
      </dsp:spPr>
      <dsp:style>
        <a:lnRef idx="1">
          <a:scrgbClr r="0" g="0" b="0"/>
        </a:lnRef>
        <a:fillRef idx="1">
          <a:scrgbClr r="0" g="0" b="0"/>
        </a:fillRef>
        <a:effectRef idx="0">
          <a:scrgbClr r="0" g="0" b="0"/>
        </a:effectRef>
        <a:fontRef idx="minor"/>
      </dsp:style>
    </dsp:sp>
    <dsp:sp modelId="{1C8C019D-7D59-499D-85C5-277CA56EA6AE}">
      <dsp:nvSpPr>
        <dsp:cNvPr id="0" name=""/>
        <dsp:cNvSpPr/>
      </dsp:nvSpPr>
      <dsp:spPr>
        <a:xfrm>
          <a:off x="279462" y="1152562"/>
          <a:ext cx="5357499" cy="738000"/>
        </a:xfrm>
        <a:prstGeom prst="roundRect">
          <a:avLst/>
        </a:prstGeom>
        <a:gradFill rotWithShape="0">
          <a:gsLst>
            <a:gs pos="0">
              <a:srgbClr val="4BACC6">
                <a:shade val="50000"/>
                <a:hueOff val="0"/>
                <a:satOff val="0"/>
                <a:lumOff val="0"/>
                <a:alphaOff val="0"/>
                <a:shade val="51000"/>
                <a:satMod val="130000"/>
              </a:srgbClr>
            </a:gs>
            <a:gs pos="80000">
              <a:srgbClr val="4BACC6">
                <a:shade val="50000"/>
                <a:hueOff val="0"/>
                <a:satOff val="0"/>
                <a:lumOff val="0"/>
                <a:alphaOff val="0"/>
                <a:shade val="93000"/>
                <a:satMod val="130000"/>
              </a:srgbClr>
            </a:gs>
            <a:gs pos="100000">
              <a:srgbClr val="4BACC6">
                <a:shade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4768" tIns="0" rIns="134768" bIns="0" numCol="1" spcCol="1270" anchor="ctr" anchorCtr="0">
          <a:noAutofit/>
        </a:bodyPr>
        <a:lstStyle/>
        <a:p>
          <a:pPr marL="0" lvl="0" indent="0" algn="l" defTabSz="800100">
            <a:lnSpc>
              <a:spcPct val="90000"/>
            </a:lnSpc>
            <a:spcBef>
              <a:spcPct val="0"/>
            </a:spcBef>
            <a:spcAft>
              <a:spcPct val="35000"/>
            </a:spcAft>
            <a:buNone/>
          </a:pPr>
          <a:r>
            <a:rPr lang="en-US" sz="2400" kern="1200" dirty="0">
              <a:solidFill>
                <a:prstClr val="white"/>
              </a:solidFill>
              <a:latin typeface="Century Gothic" panose="020B0502020202020204" pitchFamily="34" charset="0"/>
              <a:ea typeface="+mn-ea"/>
              <a:cs typeface="+mn-cs"/>
            </a:rPr>
            <a:t>2.2.2 Person Search</a:t>
          </a:r>
        </a:p>
      </dsp:txBody>
      <dsp:txXfrm>
        <a:off x="315488" y="1188588"/>
        <a:ext cx="5285447" cy="665948"/>
      </dsp:txXfrm>
    </dsp:sp>
    <dsp:sp modelId="{A6A55991-24F9-4620-AED5-7010EB7804C0}">
      <dsp:nvSpPr>
        <dsp:cNvPr id="0" name=""/>
        <dsp:cNvSpPr/>
      </dsp:nvSpPr>
      <dsp:spPr>
        <a:xfrm>
          <a:off x="0" y="2655562"/>
          <a:ext cx="5638800" cy="630000"/>
        </a:xfrm>
        <a:prstGeom prst="rect">
          <a:avLst/>
        </a:prstGeom>
        <a:solidFill>
          <a:schemeClr val="lt1">
            <a:alpha val="90000"/>
            <a:hueOff val="0"/>
            <a:satOff val="0"/>
            <a:lumOff val="0"/>
            <a:alphaOff val="0"/>
          </a:schemeClr>
        </a:solidFill>
        <a:ln w="9525" cap="flat" cmpd="sng" algn="ctr">
          <a:solidFill>
            <a:schemeClr val="accent5">
              <a:shade val="50000"/>
              <a:hueOff val="202378"/>
              <a:satOff val="-4476"/>
              <a:lumOff val="33590"/>
              <a:alphaOff val="0"/>
            </a:schemeClr>
          </a:solidFill>
          <a:prstDash val="solid"/>
        </a:ln>
        <a:effectLst/>
      </dsp:spPr>
      <dsp:style>
        <a:lnRef idx="1">
          <a:scrgbClr r="0" g="0" b="0"/>
        </a:lnRef>
        <a:fillRef idx="1">
          <a:scrgbClr r="0" g="0" b="0"/>
        </a:fillRef>
        <a:effectRef idx="0">
          <a:scrgbClr r="0" g="0" b="0"/>
        </a:effectRef>
        <a:fontRef idx="minor"/>
      </dsp:style>
    </dsp:sp>
    <dsp:sp modelId="{F5408B7D-275B-4F25-9E4A-F51E44954C42}">
      <dsp:nvSpPr>
        <dsp:cNvPr id="0" name=""/>
        <dsp:cNvSpPr/>
      </dsp:nvSpPr>
      <dsp:spPr>
        <a:xfrm>
          <a:off x="283171" y="2252348"/>
          <a:ext cx="5355628" cy="738000"/>
        </a:xfrm>
        <a:prstGeom prst="roundRect">
          <a:avLst/>
        </a:prstGeom>
        <a:gradFill rotWithShape="0">
          <a:gsLst>
            <a:gs pos="0">
              <a:schemeClr val="accent5">
                <a:shade val="50000"/>
                <a:hueOff val="202378"/>
                <a:satOff val="-4476"/>
                <a:lumOff val="33590"/>
                <a:alphaOff val="0"/>
                <a:shade val="51000"/>
                <a:satMod val="130000"/>
              </a:schemeClr>
            </a:gs>
            <a:gs pos="80000">
              <a:schemeClr val="accent5">
                <a:shade val="50000"/>
                <a:hueOff val="202378"/>
                <a:satOff val="-4476"/>
                <a:lumOff val="33590"/>
                <a:alphaOff val="0"/>
                <a:shade val="93000"/>
                <a:satMod val="130000"/>
              </a:schemeClr>
            </a:gs>
            <a:gs pos="100000">
              <a:schemeClr val="accent5">
                <a:shade val="50000"/>
                <a:hueOff val="202378"/>
                <a:satOff val="-4476"/>
                <a:lumOff val="3359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193" tIns="0" rIns="149193"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2.2.3 Vehicle Search</a:t>
          </a:r>
        </a:p>
      </dsp:txBody>
      <dsp:txXfrm>
        <a:off x="319197" y="2288374"/>
        <a:ext cx="5283576" cy="665948"/>
      </dsp:txXfrm>
    </dsp:sp>
    <dsp:sp modelId="{C355752B-8009-4DE9-B397-F9FF30B49448}">
      <dsp:nvSpPr>
        <dsp:cNvPr id="0" name=""/>
        <dsp:cNvSpPr/>
      </dsp:nvSpPr>
      <dsp:spPr>
        <a:xfrm>
          <a:off x="0" y="3789562"/>
          <a:ext cx="5638800" cy="630000"/>
        </a:xfrm>
        <a:prstGeom prst="rect">
          <a:avLst/>
        </a:prstGeom>
        <a:solidFill>
          <a:schemeClr val="lt1">
            <a:alpha val="90000"/>
            <a:hueOff val="0"/>
            <a:satOff val="0"/>
            <a:lumOff val="0"/>
            <a:alphaOff val="0"/>
          </a:schemeClr>
        </a:solidFill>
        <a:ln w="9525" cap="flat" cmpd="sng" algn="ctr">
          <a:solidFill>
            <a:schemeClr val="accent5">
              <a:shade val="50000"/>
              <a:hueOff val="202378"/>
              <a:satOff val="-4476"/>
              <a:lumOff val="33590"/>
              <a:alphaOff val="0"/>
            </a:schemeClr>
          </a:solidFill>
          <a:prstDash val="solid"/>
        </a:ln>
        <a:effectLst/>
      </dsp:spPr>
      <dsp:style>
        <a:lnRef idx="1">
          <a:scrgbClr r="0" g="0" b="0"/>
        </a:lnRef>
        <a:fillRef idx="1">
          <a:scrgbClr r="0" g="0" b="0"/>
        </a:fillRef>
        <a:effectRef idx="0">
          <a:scrgbClr r="0" g="0" b="0"/>
        </a:effectRef>
        <a:fontRef idx="minor"/>
      </dsp:style>
    </dsp:sp>
    <dsp:sp modelId="{ED040533-ACC3-4CE8-8D40-E89C0560328D}">
      <dsp:nvSpPr>
        <dsp:cNvPr id="0" name=""/>
        <dsp:cNvSpPr/>
      </dsp:nvSpPr>
      <dsp:spPr>
        <a:xfrm>
          <a:off x="281940" y="3420562"/>
          <a:ext cx="5321600" cy="738000"/>
        </a:xfrm>
        <a:prstGeom prst="roundRect">
          <a:avLst/>
        </a:prstGeom>
        <a:gradFill rotWithShape="0">
          <a:gsLst>
            <a:gs pos="0">
              <a:schemeClr val="accent5">
                <a:shade val="50000"/>
                <a:hueOff val="202378"/>
                <a:satOff val="-4476"/>
                <a:lumOff val="33590"/>
                <a:alphaOff val="0"/>
                <a:shade val="51000"/>
                <a:satMod val="130000"/>
              </a:schemeClr>
            </a:gs>
            <a:gs pos="80000">
              <a:schemeClr val="accent5">
                <a:shade val="50000"/>
                <a:hueOff val="202378"/>
                <a:satOff val="-4476"/>
                <a:lumOff val="33590"/>
                <a:alphaOff val="0"/>
                <a:shade val="93000"/>
                <a:satMod val="130000"/>
              </a:schemeClr>
            </a:gs>
            <a:gs pos="100000">
              <a:schemeClr val="accent5">
                <a:shade val="50000"/>
                <a:hueOff val="202378"/>
                <a:satOff val="-4476"/>
                <a:lumOff val="3359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193" tIns="0" rIns="149193"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2.2.4 VP Check </a:t>
          </a:r>
        </a:p>
      </dsp:txBody>
      <dsp:txXfrm>
        <a:off x="317966" y="3456588"/>
        <a:ext cx="5249548" cy="665948"/>
      </dsp:txXfrm>
    </dsp:sp>
    <dsp:sp modelId="{5DE19678-E36C-4228-8E37-5CC5EB94AD3E}">
      <dsp:nvSpPr>
        <dsp:cNvPr id="0" name=""/>
        <dsp:cNvSpPr/>
      </dsp:nvSpPr>
      <dsp:spPr>
        <a:xfrm>
          <a:off x="0" y="4923562"/>
          <a:ext cx="5638800" cy="630000"/>
        </a:xfrm>
        <a:prstGeom prst="rect">
          <a:avLst/>
        </a:prstGeom>
        <a:solidFill>
          <a:schemeClr val="lt1">
            <a:alpha val="90000"/>
            <a:hueOff val="0"/>
            <a:satOff val="0"/>
            <a:lumOff val="0"/>
            <a:alphaOff val="0"/>
          </a:schemeClr>
        </a:solidFill>
        <a:ln w="9525" cap="flat" cmpd="sng" algn="ctr">
          <a:solidFill>
            <a:schemeClr val="accent5">
              <a:shade val="50000"/>
              <a:hueOff val="101189"/>
              <a:satOff val="-2238"/>
              <a:lumOff val="16795"/>
              <a:alphaOff val="0"/>
            </a:schemeClr>
          </a:solidFill>
          <a:prstDash val="solid"/>
        </a:ln>
        <a:effectLst/>
      </dsp:spPr>
      <dsp:style>
        <a:lnRef idx="1">
          <a:scrgbClr r="0" g="0" b="0"/>
        </a:lnRef>
        <a:fillRef idx="1">
          <a:scrgbClr r="0" g="0" b="0"/>
        </a:fillRef>
        <a:effectRef idx="0">
          <a:scrgbClr r="0" g="0" b="0"/>
        </a:effectRef>
        <a:fontRef idx="minor"/>
      </dsp:style>
    </dsp:sp>
    <dsp:sp modelId="{2C90309F-CE02-4722-9E81-D744D50C5B7C}">
      <dsp:nvSpPr>
        <dsp:cNvPr id="0" name=""/>
        <dsp:cNvSpPr/>
      </dsp:nvSpPr>
      <dsp:spPr>
        <a:xfrm>
          <a:off x="281940" y="4554562"/>
          <a:ext cx="5353414" cy="738000"/>
        </a:xfrm>
        <a:prstGeom prst="roundRect">
          <a:avLst/>
        </a:prstGeom>
        <a:gradFill rotWithShape="0">
          <a:gsLst>
            <a:gs pos="0">
              <a:schemeClr val="accent5">
                <a:shade val="50000"/>
                <a:hueOff val="101189"/>
                <a:satOff val="-2238"/>
                <a:lumOff val="16795"/>
                <a:alphaOff val="0"/>
                <a:shade val="51000"/>
                <a:satMod val="130000"/>
              </a:schemeClr>
            </a:gs>
            <a:gs pos="80000">
              <a:schemeClr val="accent5">
                <a:shade val="50000"/>
                <a:hueOff val="101189"/>
                <a:satOff val="-2238"/>
                <a:lumOff val="16795"/>
                <a:alphaOff val="0"/>
                <a:shade val="93000"/>
                <a:satMod val="130000"/>
              </a:schemeClr>
            </a:gs>
            <a:gs pos="100000">
              <a:schemeClr val="accent5">
                <a:shade val="50000"/>
                <a:hueOff val="101189"/>
                <a:satOff val="-2238"/>
                <a:lumOff val="1679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193" tIns="0" rIns="149193"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2.2.5 Property Search</a:t>
          </a:r>
          <a:endParaRPr lang="en-GB" sz="2400" kern="1200" dirty="0">
            <a:latin typeface="Century Gothic" panose="020B0502020202020204" pitchFamily="34" charset="0"/>
          </a:endParaRPr>
        </a:p>
      </dsp:txBody>
      <dsp:txXfrm>
        <a:off x="317966" y="4590588"/>
        <a:ext cx="5281362"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DC396-3618-46C4-BFF0-75B8D72DEB1A}">
      <dsp:nvSpPr>
        <dsp:cNvPr id="0" name=""/>
        <dsp:cNvSpPr/>
      </dsp:nvSpPr>
      <dsp:spPr>
        <a:xfrm>
          <a:off x="0" y="1257984"/>
          <a:ext cx="5093592" cy="3056155"/>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entury Gothic" panose="020B0502020202020204" pitchFamily="34" charset="0"/>
            </a:rPr>
            <a:t>At the end of this lesson participants will be able to demonstrate basic search skills and search awareness in a </a:t>
          </a:r>
          <a:r>
            <a:rPr lang="en-US" sz="2800" b="1" kern="1200" dirty="0">
              <a:latin typeface="Century Gothic" panose="020B0502020202020204" pitchFamily="34" charset="0"/>
            </a:rPr>
            <a:t>safe</a:t>
          </a:r>
          <a:r>
            <a:rPr lang="en-US" sz="2800" kern="1200" dirty="0">
              <a:latin typeface="Century Gothic" panose="020B0502020202020204" pitchFamily="34" charset="0"/>
            </a:rPr>
            <a:t>, </a:t>
          </a:r>
          <a:r>
            <a:rPr lang="en-US" sz="2800" b="1" kern="1200" dirty="0">
              <a:latin typeface="Century Gothic" panose="020B0502020202020204" pitchFamily="34" charset="0"/>
            </a:rPr>
            <a:t>ethical</a:t>
          </a:r>
          <a:r>
            <a:rPr lang="en-US" sz="2800" kern="1200" dirty="0">
              <a:latin typeface="Century Gothic" panose="020B0502020202020204" pitchFamily="34" charset="0"/>
            </a:rPr>
            <a:t> and </a:t>
          </a:r>
          <a:r>
            <a:rPr lang="en-US" sz="2800" b="1" kern="1200" dirty="0">
              <a:latin typeface="Century Gothic" panose="020B0502020202020204" pitchFamily="34" charset="0"/>
            </a:rPr>
            <a:t>legal</a:t>
          </a:r>
          <a:r>
            <a:rPr lang="en-US" sz="2800" kern="1200" dirty="0">
              <a:latin typeface="Century Gothic" panose="020B0502020202020204" pitchFamily="34" charset="0"/>
            </a:rPr>
            <a:t> manner. </a:t>
          </a:r>
        </a:p>
      </dsp:txBody>
      <dsp:txXfrm>
        <a:off x="0" y="1257984"/>
        <a:ext cx="5093592" cy="305615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87425" y="696913"/>
            <a:ext cx="503555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 guidance inserted in the note section of each slide.</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CF59-3C3C-4B8A-82C0-288D5642E6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4493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rtl="0">
              <a:lnSpc>
                <a:spcPct val="100000"/>
              </a:lnSpc>
              <a:spcBef>
                <a:spcPts val="0"/>
              </a:spcBef>
              <a:spcAft>
                <a:spcPts val="0"/>
              </a:spcAft>
              <a:buClr>
                <a:schemeClr val="dk1"/>
              </a:buClr>
              <a:buSzPts val="1200"/>
              <a:buFont typeface="Calibri"/>
              <a:buNone/>
            </a:pPr>
            <a:r>
              <a:rPr lang="en-US" b="1"/>
              <a:t>5 &amp; 25m Checks</a:t>
            </a:r>
            <a:endParaRPr lang="en-US"/>
          </a:p>
          <a:p>
            <a:pPr marL="0" lvl="0" indent="0" algn="l" rtl="0">
              <a:spcBef>
                <a:spcPts val="0"/>
              </a:spcBef>
              <a:spcAft>
                <a:spcPts val="0"/>
              </a:spcAft>
              <a:buNone/>
            </a:pPr>
            <a:r>
              <a:rPr lang="en-US" b="1"/>
              <a:t>Procedure – General points</a:t>
            </a:r>
            <a:endParaRPr lang="en-US"/>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a:t>Observe for ground signs and other IED indicators. Revise</a:t>
            </a:r>
            <a:endParaRPr lang="en-US"/>
          </a:p>
          <a:p>
            <a:pPr marL="171450" lvl="0" indent="-171450" algn="l" rtl="0">
              <a:spcBef>
                <a:spcPts val="0"/>
              </a:spcBef>
              <a:spcAft>
                <a:spcPts val="0"/>
              </a:spcAft>
              <a:buFont typeface="Arial" panose="020B0604020202020204" pitchFamily="34" charset="0"/>
              <a:buChar char="•"/>
            </a:pPr>
            <a:r>
              <a:rPr lang="en-US"/>
              <a:t>Regularity, Flattening, Transfer, </a:t>
            </a:r>
            <a:r>
              <a:rPr lang="en-US" err="1"/>
              <a:t>Colour</a:t>
            </a:r>
            <a:r>
              <a:rPr lang="en-US"/>
              <a:t> Change, Disturbance, </a:t>
            </a:r>
            <a:r>
              <a:rPr lang="en-US" err="1"/>
              <a:t>Discardables</a:t>
            </a:r>
            <a:endParaRPr lang="en-US"/>
          </a:p>
          <a:p>
            <a:pPr marL="171450" lvl="0" indent="-171450" algn="l" rtl="0">
              <a:spcBef>
                <a:spcPts val="0"/>
              </a:spcBef>
              <a:spcAft>
                <a:spcPts val="0"/>
              </a:spcAft>
              <a:buClr>
                <a:schemeClr val="dk1"/>
              </a:buClr>
              <a:buSzPts val="1200"/>
              <a:buFont typeface="Calibri"/>
              <a:buChar char="•"/>
            </a:pPr>
            <a:r>
              <a:rPr lang="en-US" b="0"/>
              <a:t>Remember to observe omnidirectional; up, down and all around.</a:t>
            </a:r>
            <a:r>
              <a:rPr lang="en-US" sz="1200"/>
              <a:t> </a:t>
            </a:r>
          </a:p>
          <a:p>
            <a:pPr marL="171450" lvl="0" indent="-171450" algn="l" rtl="0">
              <a:spcBef>
                <a:spcPts val="0"/>
              </a:spcBef>
              <a:spcAft>
                <a:spcPts val="0"/>
              </a:spcAft>
              <a:buClr>
                <a:schemeClr val="dk1"/>
              </a:buClr>
              <a:buSzPts val="1200"/>
              <a:buFont typeface="Calibri"/>
              <a:buChar char="•"/>
            </a:pPr>
            <a:r>
              <a:rPr lang="en-US" sz="1200"/>
              <a:t>Overlap areas of responsibility – view the ground from different angles</a:t>
            </a:r>
            <a:endParaRPr lang="en-US"/>
          </a:p>
          <a:p>
            <a:pPr marL="171450" lvl="0" indent="-171450" algn="l" rtl="0">
              <a:spcBef>
                <a:spcPts val="0"/>
              </a:spcBef>
              <a:spcAft>
                <a:spcPts val="0"/>
              </a:spcAft>
              <a:buClr>
                <a:schemeClr val="dk1"/>
              </a:buClr>
              <a:buSzPts val="1200"/>
              <a:buFont typeface="Calibri"/>
              <a:buChar char="•"/>
            </a:pPr>
            <a:r>
              <a:rPr lang="en-US" sz="1200"/>
              <a:t>Communicate and tell each other what you see – two pairs of eyes are better than one</a:t>
            </a:r>
          </a:p>
          <a:p>
            <a:pPr marL="171450" lvl="0" indent="-171450" algn="l" rtl="0">
              <a:spcBef>
                <a:spcPts val="0"/>
              </a:spcBef>
              <a:spcAft>
                <a:spcPts val="0"/>
              </a:spcAft>
              <a:buClr>
                <a:schemeClr val="dk1"/>
              </a:buClr>
              <a:buSzPts val="1200"/>
              <a:buFont typeface="Arial"/>
              <a:buChar char="•"/>
            </a:pPr>
            <a:r>
              <a:rPr lang="en-US" sz="1200"/>
              <a:t>Maintain 10m spacing</a:t>
            </a:r>
            <a:endParaRPr lang="en-US"/>
          </a:p>
          <a:p>
            <a:pPr marL="171450" lvl="0" indent="-171450" algn="l" rtl="0">
              <a:spcBef>
                <a:spcPts val="0"/>
              </a:spcBef>
              <a:spcAft>
                <a:spcPts val="0"/>
              </a:spcAft>
              <a:buClr>
                <a:schemeClr val="dk1"/>
              </a:buClr>
              <a:buSzPts val="1200"/>
              <a:buFont typeface="Arial"/>
              <a:buChar char="•"/>
            </a:pPr>
            <a:r>
              <a:rPr lang="en-US" sz="1200"/>
              <a:t>Maintain over-watch</a:t>
            </a:r>
            <a:endParaRPr lang="en-US"/>
          </a:p>
          <a:p>
            <a:pPr marL="171450" lvl="0" indent="-171450" algn="l" rtl="0">
              <a:spcBef>
                <a:spcPts val="0"/>
              </a:spcBef>
              <a:spcAft>
                <a:spcPts val="0"/>
              </a:spcAft>
              <a:buClr>
                <a:schemeClr val="dk1"/>
              </a:buClr>
              <a:buSzPts val="1200"/>
              <a:buFont typeface="Arial"/>
              <a:buChar char="•"/>
            </a:pPr>
            <a:r>
              <a:rPr lang="en-US" sz="1200"/>
              <a:t>If ground sign or suspicious items are identified conduct a 5Cs operation. The confirmation part of the 5Cs may involve requesting assistance from the S&amp;D team however personnel should move to the correct distance prior to this activity.</a:t>
            </a:r>
            <a:endParaRPr lang="en-US"/>
          </a:p>
          <a:p>
            <a:pPr marL="0" lvl="0" indent="0" algn="l" rtl="0">
              <a:spcBef>
                <a:spcPts val="0"/>
              </a:spcBef>
              <a:spcAft>
                <a:spcPts val="0"/>
              </a:spcAft>
              <a:buClr>
                <a:schemeClr val="dk1"/>
              </a:buClr>
              <a:buSzPts val="1200"/>
              <a:buFont typeface="Calibri"/>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630834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Patrol Halts:</a:t>
            </a:r>
          </a:p>
          <a:p>
            <a:endParaRPr lang="en-GB" sz="1200"/>
          </a:p>
          <a:p>
            <a:r>
              <a:rPr lang="en-GB" sz="1200">
                <a:effectLst/>
                <a:latin typeface="+mn-lt"/>
                <a:ea typeface="+mn-ea"/>
                <a:cs typeface="+mn-cs"/>
                <a:sym typeface="Calibri"/>
              </a:rPr>
              <a:t>Whenever a patrol or convoy stops, checks must be conducted to provide assurance that the immediate area is safe from IEDs. Short halts of up to 5 minutes require a 5m check to be completed. If staying for longer than 5 minutes, troops will complete the 5m check and move straight into the 25m checks. </a:t>
            </a:r>
          </a:p>
          <a:p>
            <a:endParaRPr lang="en-US"/>
          </a:p>
        </p:txBody>
      </p:sp>
    </p:spTree>
    <p:extLst>
      <p:ext uri="{BB962C8B-B14F-4D97-AF65-F5344CB8AC3E}">
        <p14:creationId xmlns:p14="http://schemas.microsoft.com/office/powerpoint/2010/main" val="2056990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8B68A-BD25-862D-535C-2FB657FAF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1AC3B-B0D4-C881-6BA8-73FDFB755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F2061-B14B-6CE5-0F3C-FDA9CEF146DE}"/>
              </a:ext>
            </a:extLst>
          </p:cNvPr>
          <p:cNvSpPr>
            <a:spLocks noGrp="1"/>
          </p:cNvSpPr>
          <p:nvPr>
            <p:ph type="body" idx="1"/>
          </p:nvPr>
        </p:nvSpPr>
        <p:spPr/>
        <p:txBody>
          <a:bodyPr/>
          <a:lstStyle/>
          <a:p>
            <a:r>
              <a:rPr lang="en-GB" sz="1200" b="1" dirty="0"/>
              <a:t>Dismounted Drill:</a:t>
            </a:r>
          </a:p>
          <a:p>
            <a:endParaRPr lang="en-GB" sz="1200" dirty="0"/>
          </a:p>
          <a:p>
            <a:r>
              <a:rPr lang="en-US" dirty="0"/>
              <a:t>This lesson will focus on the more complex mounted drill. However, this drill is also carried out when conducting dismounted patrols. The process is largely the same. Unlike with the mounted drill that uses designated searchers, in the dismounted drill, everyone carries out his or her own 5 and 25m check. </a:t>
            </a:r>
          </a:p>
        </p:txBody>
      </p:sp>
    </p:spTree>
    <p:extLst>
      <p:ext uri="{BB962C8B-B14F-4D97-AF65-F5344CB8AC3E}">
        <p14:creationId xmlns:p14="http://schemas.microsoft.com/office/powerpoint/2010/main" val="3157560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Patrol Halts:</a:t>
            </a:r>
          </a:p>
          <a:p>
            <a:endParaRPr lang="en-GB" sz="1200"/>
          </a:p>
          <a:p>
            <a:r>
              <a:rPr lang="en-GB" sz="1200"/>
              <a:t>The exact procedure can be adapted dependant on a number of factors:</a:t>
            </a:r>
          </a:p>
          <a:p>
            <a:endParaRPr lang="en-GB" sz="1200"/>
          </a:p>
          <a:p>
            <a:pPr marL="285750" indent="-285750">
              <a:buFont typeface="Arial" panose="020B0604020202020204" pitchFamily="34" charset="0"/>
              <a:buChar char="•"/>
            </a:pPr>
            <a:r>
              <a:rPr lang="en-GB" sz="1200"/>
              <a:t>Number and type of vehicles in the patrol/convoy.</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Number of troops available.</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The ground.</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The threat.</a:t>
            </a:r>
          </a:p>
          <a:p>
            <a:endParaRPr lang="en-GB" sz="1200"/>
          </a:p>
          <a:p>
            <a:r>
              <a:rPr lang="en-GB" sz="1200"/>
              <a:t>The basic principles remain the same.</a:t>
            </a:r>
          </a:p>
          <a:p>
            <a:endParaRPr lang="en-US"/>
          </a:p>
        </p:txBody>
      </p:sp>
    </p:spTree>
    <p:extLst>
      <p:ext uri="{BB962C8B-B14F-4D97-AF65-F5344CB8AC3E}">
        <p14:creationId xmlns:p14="http://schemas.microsoft.com/office/powerpoint/2010/main" val="3896318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3DE45-48EC-1F08-7B9E-1F62F5E9DAAD}"/>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BCD4986C-FE95-E430-D1FE-D9729734B4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a:extLst>
              <a:ext uri="{FF2B5EF4-FFF2-40B4-BE49-F238E27FC236}">
                <a16:creationId xmlns:a16="http://schemas.microsoft.com/office/drawing/2014/main" id="{E19A506A-96F7-8690-44ED-95B03E3A04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78D4F207-A9B8-74EC-94C6-C649F37BBDE3}"/>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a:extLst>
              <a:ext uri="{FF2B5EF4-FFF2-40B4-BE49-F238E27FC236}">
                <a16:creationId xmlns:a16="http://schemas.microsoft.com/office/drawing/2014/main" id="{81F6893A-7398-8531-ED0E-A170631560CD}"/>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94413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rtl="0">
              <a:lnSpc>
                <a:spcPct val="100000"/>
              </a:lnSpc>
              <a:spcBef>
                <a:spcPts val="0"/>
              </a:spcBef>
              <a:spcAft>
                <a:spcPts val="0"/>
              </a:spcAft>
              <a:buClr>
                <a:schemeClr val="dk1"/>
              </a:buClr>
              <a:buSzPts val="1200"/>
              <a:buFont typeface="Calibri"/>
              <a:buNone/>
            </a:pPr>
            <a:r>
              <a:rPr lang="en-US" sz="1100" b="1" dirty="0"/>
              <a:t>5 &amp; 25m Checks</a:t>
            </a:r>
            <a:r>
              <a:rPr lang="en-US" sz="1100" b="0" dirty="0"/>
              <a:t> </a:t>
            </a:r>
            <a:r>
              <a:rPr lang="en-US" sz="1100" b="1" dirty="0"/>
              <a:t>Procedure in Detail. </a:t>
            </a:r>
            <a:r>
              <a:rPr lang="en-US" sz="1100" b="0" dirty="0"/>
              <a:t>We will now go through each of the phases of the mounted 5/25m drill in detail. For the purpose of this example we will follow the </a:t>
            </a:r>
            <a:r>
              <a:rPr lang="en-US" sz="1100" dirty="0"/>
              <a:t>procedure based upon:</a:t>
            </a:r>
          </a:p>
          <a:p>
            <a:pPr marL="342900" lvl="0" indent="-260350" algn="l" rtl="0">
              <a:spcBef>
                <a:spcPts val="0"/>
              </a:spcBef>
              <a:spcAft>
                <a:spcPts val="0"/>
              </a:spcAft>
              <a:buClr>
                <a:schemeClr val="dk1"/>
              </a:buClr>
              <a:buSzPts val="1100"/>
              <a:buFont typeface="Calibri"/>
              <a:buChar char="•"/>
            </a:pPr>
            <a:r>
              <a:rPr lang="en-US" sz="1100" dirty="0"/>
              <a:t>A single vehicle</a:t>
            </a:r>
          </a:p>
          <a:p>
            <a:pPr marL="457200" lvl="1" indent="-69850" algn="l" rtl="0">
              <a:spcBef>
                <a:spcPts val="0"/>
              </a:spcBef>
              <a:spcAft>
                <a:spcPts val="0"/>
              </a:spcAft>
              <a:buClr>
                <a:schemeClr val="dk1"/>
              </a:buClr>
              <a:buSzPts val="1100"/>
              <a:buFont typeface="Calibri"/>
              <a:buChar char="o"/>
            </a:pPr>
            <a:r>
              <a:rPr lang="en-US" sz="1100" dirty="0"/>
              <a:t> Driver</a:t>
            </a:r>
          </a:p>
          <a:p>
            <a:pPr marL="457200" lvl="1" indent="-69850" algn="l" rtl="0">
              <a:spcBef>
                <a:spcPts val="0"/>
              </a:spcBef>
              <a:spcAft>
                <a:spcPts val="0"/>
              </a:spcAft>
              <a:buClr>
                <a:schemeClr val="dk1"/>
              </a:buClr>
              <a:buSzPts val="1100"/>
              <a:buFont typeface="Calibri"/>
              <a:buChar char="o"/>
            </a:pPr>
            <a:r>
              <a:rPr lang="en-US" sz="1100" dirty="0"/>
              <a:t> Commander</a:t>
            </a:r>
          </a:p>
          <a:p>
            <a:pPr marL="457200" lvl="1" indent="-69850" algn="l" rtl="0">
              <a:spcBef>
                <a:spcPts val="0"/>
              </a:spcBef>
              <a:spcAft>
                <a:spcPts val="0"/>
              </a:spcAft>
              <a:buClr>
                <a:schemeClr val="dk1"/>
              </a:buClr>
              <a:buSzPts val="1100"/>
              <a:buFont typeface="Calibri"/>
              <a:buChar char="o"/>
            </a:pPr>
            <a:r>
              <a:rPr lang="en-US" sz="1100" dirty="0"/>
              <a:t> Gunner</a:t>
            </a:r>
          </a:p>
          <a:p>
            <a:pPr marL="457200" lvl="1" indent="-69850" algn="l" rtl="0">
              <a:spcBef>
                <a:spcPts val="0"/>
              </a:spcBef>
              <a:spcAft>
                <a:spcPts val="0"/>
              </a:spcAft>
              <a:buClr>
                <a:schemeClr val="dk1"/>
              </a:buClr>
              <a:buSzPts val="1100"/>
              <a:buFont typeface="Calibri"/>
              <a:buChar char="o"/>
            </a:pPr>
            <a:r>
              <a:rPr lang="en-US" sz="1100" dirty="0"/>
              <a:t> 4 troops</a:t>
            </a:r>
          </a:p>
          <a:p>
            <a:pPr marL="342900" lvl="0" indent="-260350" algn="l" rtl="0">
              <a:spcBef>
                <a:spcPts val="0"/>
              </a:spcBef>
              <a:spcAft>
                <a:spcPts val="0"/>
              </a:spcAft>
              <a:buClr>
                <a:schemeClr val="dk1"/>
              </a:buClr>
              <a:buSzPts val="1100"/>
              <a:buFont typeface="Calibri"/>
              <a:buChar char="•"/>
            </a:pPr>
            <a:r>
              <a:rPr lang="en-US" sz="1100" dirty="0"/>
              <a:t>However, this can be easily adapted based on the number of personnel available.</a:t>
            </a:r>
          </a:p>
        </p:txBody>
      </p:sp>
    </p:spTree>
    <p:extLst>
      <p:ext uri="{BB962C8B-B14F-4D97-AF65-F5344CB8AC3E}">
        <p14:creationId xmlns:p14="http://schemas.microsoft.com/office/powerpoint/2010/main" val="1711935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GB" sz="1200" b="1" dirty="0">
                <a:latin typeface="Arial" panose="020B0604020202020204" pitchFamily="34" charset="0"/>
                <a:cs typeface="Arial" panose="020B0604020202020204" pitchFamily="34" charset="0"/>
              </a:rPr>
              <a:t>Stage One – Select a stop location</a:t>
            </a:r>
            <a:r>
              <a:rPr lang="en-GB" sz="1200" b="1" dirty="0"/>
              <a:t>:</a:t>
            </a:r>
          </a:p>
          <a:p>
            <a:pPr>
              <a:spcBef>
                <a:spcPts val="0"/>
              </a:spcBef>
              <a:spcAft>
                <a:spcPts val="1800"/>
              </a:spcAft>
            </a:pPr>
            <a:endParaRPr lang="en-GB" sz="1200" b="1" dirty="0"/>
          </a:p>
          <a:p>
            <a:r>
              <a:rPr lang="en-GB" sz="1200" dirty="0">
                <a:effectLst/>
                <a:latin typeface="+mn-lt"/>
                <a:ea typeface="+mn-ea"/>
                <a:cs typeface="+mn-cs"/>
                <a:sym typeface="Calibri"/>
              </a:rPr>
              <a:t>Once it is identified that there is a requirement to stop, a suitable location will be identified, making sure it is in an unpredictable location. Upon halting, the gunner will carry out a 360-degree scan of the area checking for anything that may pose a risk. </a:t>
            </a:r>
          </a:p>
          <a:p>
            <a:pPr marL="171450" lvl="0" indent="-171450" fontAlgn="base">
              <a:buFont typeface="Arial" panose="020B0604020202020204" pitchFamily="34" charset="0"/>
              <a:buChar char="•"/>
            </a:pPr>
            <a:r>
              <a:rPr lang="en-GB" sz="1200" u="none" strike="noStrike" dirty="0">
                <a:effectLst/>
                <a:latin typeface="+mn-lt"/>
                <a:ea typeface="+mn-ea"/>
                <a:cs typeface="+mn-cs"/>
                <a:sym typeface="Calibri"/>
              </a:rPr>
              <a:t>If nothing is seen, commander will be informed, and the team will move to stage 2. </a:t>
            </a:r>
          </a:p>
          <a:p>
            <a:pPr marL="171450" lvl="0" indent="-171450" fontAlgn="base">
              <a:buFont typeface="Arial" panose="020B0604020202020204" pitchFamily="34" charset="0"/>
              <a:buChar char="•"/>
            </a:pPr>
            <a:r>
              <a:rPr lang="en-GB" sz="1200" u="none" strike="noStrike" dirty="0">
                <a:effectLst/>
                <a:latin typeface="+mn-lt"/>
                <a:ea typeface="+mn-ea"/>
                <a:cs typeface="+mn-cs"/>
                <a:sym typeface="Calibri"/>
              </a:rPr>
              <a:t>If something is identified, 5Cs will take place; this will be taught later.</a:t>
            </a:r>
          </a:p>
          <a:p>
            <a:pPr>
              <a:spcBef>
                <a:spcPts val="0"/>
              </a:spcBef>
              <a:spcAft>
                <a:spcPts val="1800"/>
              </a:spcAft>
            </a:pPr>
            <a:endParaRPr lang="en-GB" sz="1200" dirty="0"/>
          </a:p>
          <a:p>
            <a:endParaRPr lang="en-US" dirty="0"/>
          </a:p>
        </p:txBody>
      </p:sp>
    </p:spTree>
    <p:extLst>
      <p:ext uri="{BB962C8B-B14F-4D97-AF65-F5344CB8AC3E}">
        <p14:creationId xmlns:p14="http://schemas.microsoft.com/office/powerpoint/2010/main" val="2133284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Stage 1 Select a stop location:</a:t>
            </a:r>
          </a:p>
          <a:p>
            <a:endParaRPr lang="en-US" dirty="0"/>
          </a:p>
          <a:p>
            <a:r>
              <a:rPr lang="en-US" dirty="0"/>
              <a:t>The gunner completes a 360-degree observation of the vehicle. During the observation he needs to look for:</a:t>
            </a:r>
          </a:p>
          <a:p>
            <a:r>
              <a:rPr lang="en-US" dirty="0"/>
              <a:t> </a:t>
            </a:r>
          </a:p>
          <a:p>
            <a:pPr marL="228600" indent="-228600">
              <a:buAutoNum type="alphaLcPeriod"/>
            </a:pPr>
            <a:r>
              <a:rPr lang="en-US" dirty="0"/>
              <a:t>Ground Sign.</a:t>
            </a:r>
          </a:p>
          <a:p>
            <a:pPr marL="228600" indent="-228600">
              <a:buAutoNum type="alphaLcPeriod"/>
            </a:pPr>
            <a:endParaRPr lang="en-US" dirty="0"/>
          </a:p>
          <a:p>
            <a:pPr marL="228600" indent="-228600">
              <a:buAutoNum type="alphaLcPeriod"/>
            </a:pPr>
            <a:r>
              <a:rPr lang="en-US" dirty="0"/>
              <a:t>IED indicators.</a:t>
            </a:r>
          </a:p>
          <a:p>
            <a:pPr marL="228600" indent="-228600">
              <a:buAutoNum type="alphaLcPeriod"/>
            </a:pPr>
            <a:endParaRPr lang="en-US" dirty="0"/>
          </a:p>
          <a:p>
            <a:pPr marL="228600" indent="-228600">
              <a:buAutoNum type="alphaLcPeriod"/>
            </a:pPr>
            <a:r>
              <a:rPr lang="en-US" dirty="0"/>
              <a:t>IED component parts.</a:t>
            </a:r>
          </a:p>
          <a:p>
            <a:pPr marL="228600" indent="-228600">
              <a:buAutoNum type="alphaLcPeriod"/>
            </a:pPr>
            <a:endParaRPr lang="en-US" dirty="0"/>
          </a:p>
          <a:p>
            <a:pPr marL="228600" indent="-228600">
              <a:buAutoNum type="alphaLcPeriod"/>
            </a:pPr>
            <a:r>
              <a:rPr lang="en-US" dirty="0"/>
              <a:t>Any suspicious movement around the area.</a:t>
            </a:r>
          </a:p>
          <a:p>
            <a:endParaRPr lang="en-US" dirty="0"/>
          </a:p>
        </p:txBody>
      </p:sp>
    </p:spTree>
    <p:extLst>
      <p:ext uri="{BB962C8B-B14F-4D97-AF65-F5344CB8AC3E}">
        <p14:creationId xmlns:p14="http://schemas.microsoft.com/office/powerpoint/2010/main" val="2992877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4178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00"/>
              </a:spcAft>
            </a:pPr>
            <a:r>
              <a:rPr lang="en-GB" sz="1200" b="1"/>
              <a:t>Conduct Stage 2 – 5m Check:</a:t>
            </a:r>
          </a:p>
          <a:p>
            <a:pPr>
              <a:spcBef>
                <a:spcPts val="0"/>
              </a:spcBef>
              <a:spcAft>
                <a:spcPts val="1800"/>
              </a:spcAft>
            </a:pPr>
            <a:endParaRPr lang="en-GB" sz="1200" b="1"/>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Person will look at the ground before they disembark to ensure it is safe to leave, and close the door</a:t>
            </a: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Immediately look beneath the vehicle to check for possible threats</a:t>
            </a: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Moving around the entirety of vehicle, looking out to 5 metres, and also beneath the vehicle intermittently.</a:t>
            </a: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The 5-metre check will be completed once the person has reached the point at which they exited the vehicle </a:t>
            </a:r>
            <a:r>
              <a:rPr lang="en-GB" sz="1800" i="1" u="none" strike="noStrike">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and gone beyond this to ensure overlap</a:t>
            </a:r>
            <a:r>
              <a:rPr lang="en-GB" sz="1800" u="none" strike="noStrike">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t>
            </a: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The gunner will remain in overwatch</a:t>
            </a: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Times New Roman" panose="02020603050405020304" pitchFamily="18" charset="0"/>
              </a:rPr>
              <a:t>If nothing is seen, commander will be informed. </a:t>
            </a: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Times New Roman" panose="02020603050405020304" pitchFamily="18" charset="0"/>
              </a:rPr>
              <a:t>If a short stay, the person will get back into the vehicle. </a:t>
            </a:r>
            <a:endParaRPr lang="en-GB" sz="1800" u="none" strike="noStrike">
              <a:effectLst/>
              <a:uFill>
                <a:solidFill>
                  <a:srgbClr val="000000"/>
                </a:solidFill>
              </a:uFill>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a:effectLst/>
                <a:latin typeface="Arial" panose="020B0604020202020204" pitchFamily="34" charset="0"/>
                <a:ea typeface="Times New Roman" panose="02020603050405020304" pitchFamily="18" charset="0"/>
              </a:rPr>
              <a:t>If something is identified, 5Cs will take place.</a:t>
            </a:r>
            <a:endParaRPr lang="en-US"/>
          </a:p>
        </p:txBody>
      </p:sp>
    </p:spTree>
    <p:extLst>
      <p:ext uri="{BB962C8B-B14F-4D97-AF65-F5344CB8AC3E}">
        <p14:creationId xmlns:p14="http://schemas.microsoft.com/office/powerpoint/2010/main" val="401266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endParaRPr lang="en-US" altLang="ja-JP" baseline="0" dirty="0">
              <a:latin typeface="Arial" pitchFamily="34" charset="0"/>
              <a:cs typeface="Arial" pitchFamily="34" charset="0"/>
            </a:endParaRPr>
          </a:p>
        </p:txBody>
      </p:sp>
    </p:spTree>
    <p:extLst>
      <p:ext uri="{BB962C8B-B14F-4D97-AF65-F5344CB8AC3E}">
        <p14:creationId xmlns:p14="http://schemas.microsoft.com/office/powerpoint/2010/main" val="1865831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5m Checks:</a:t>
            </a:r>
          </a:p>
          <a:p>
            <a:endParaRPr lang="en-US"/>
          </a:p>
          <a:p>
            <a:r>
              <a:rPr lang="en-US"/>
              <a:t>Soldier conducts sweep around and under the rear of the vehicle as shown in the arcs. Gunner provides overwatch.</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1200" b="1"/>
          </a:p>
          <a:p>
            <a:endParaRPr lang="en-US"/>
          </a:p>
        </p:txBody>
      </p:sp>
    </p:spTree>
    <p:extLst>
      <p:ext uri="{BB962C8B-B14F-4D97-AF65-F5344CB8AC3E}">
        <p14:creationId xmlns:p14="http://schemas.microsoft.com/office/powerpoint/2010/main" val="2715881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Arial" panose="020B0604020202020204" pitchFamily="34" charset="0"/>
                <a:ea typeface="Times New Roman" panose="02020603050405020304" pitchFamily="18" charset="0"/>
              </a:rPr>
              <a:t>Stage 2 – 5 metre check</a:t>
            </a:r>
            <a:endParaRPr lang="en-GB"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Sweep continues 360° around the vehicle in sweeping visual arcs. Gunner provides over-watch throughout.</a:t>
            </a:r>
          </a:p>
          <a:p>
            <a:endParaRPr lang="en-US"/>
          </a:p>
        </p:txBody>
      </p:sp>
    </p:spTree>
    <p:extLst>
      <p:ext uri="{BB962C8B-B14F-4D97-AF65-F5344CB8AC3E}">
        <p14:creationId xmlns:p14="http://schemas.microsoft.com/office/powerpoint/2010/main" val="435520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a:xfrm>
            <a:off x="685800" y="4229100"/>
            <a:ext cx="5486400" cy="5146254"/>
          </a:xfrm>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78ED3B-3C49-4377-8A44-EE64E8D2A9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1383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pPr>
            <a:r>
              <a:rPr lang="en-GB" sz="1200" b="1"/>
              <a:t>Phase 3:  25 metre Check.</a:t>
            </a:r>
          </a:p>
          <a:p>
            <a:pPr marL="0" marR="0">
              <a:spcBef>
                <a:spcPts val="0"/>
              </a:spcBef>
              <a:spcAft>
                <a:spcPts val="0"/>
              </a:spcAft>
            </a:pPr>
            <a:r>
              <a:rPr lang="en-GB" sz="1800">
                <a:effectLst/>
                <a:latin typeface="Arial" panose="020B0604020202020204" pitchFamily="34" charset="0"/>
                <a:ea typeface="Times New Roman" panose="02020603050405020304" pitchFamily="18" charset="0"/>
              </a:rPr>
              <a:t>If the stay will be longer than 5 minutes, the team will move into stage three; the 25-metre check. </a:t>
            </a:r>
            <a:endParaRPr lang="en-GB"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Arial" panose="020B0604020202020204" pitchFamily="34" charset="0"/>
              </a:rPr>
              <a:t>The person who completed the 5-metre check will move 20 metres to the 6 o’clock position, searching as they move</a:t>
            </a:r>
            <a:endParaRPr lang="en-GB" sz="1800" u="none" strike="noStrike">
              <a:effectLst/>
              <a:uFill>
                <a:solidFill>
                  <a:srgbClr val="000000"/>
                </a:solidFill>
              </a:uFill>
              <a:latin typeface="Times New Roman" panose="02020603050405020304" pitchFamily="18" charset="0"/>
              <a:ea typeface="Arial" panose="020B0604020202020204" pitchFamily="34" charset="0"/>
            </a:endParaRP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Arial" panose="020B0604020202020204" pitchFamily="34" charset="0"/>
              </a:rPr>
              <a:t>A second searcher will be instructed to move 20 metres to the 12 o’clock position, searching as they move. They must close the door of the vehicle as they exit.</a:t>
            </a:r>
            <a:endParaRPr lang="en-GB" sz="1800" u="none" strike="noStrike">
              <a:effectLst/>
              <a:uFill>
                <a:solidFill>
                  <a:srgbClr val="000000"/>
                </a:solidFill>
              </a:uFill>
              <a:latin typeface="Times New Roman" panose="02020603050405020304" pitchFamily="18" charset="0"/>
              <a:ea typeface="Arial" panose="020B0604020202020204" pitchFamily="34" charset="0"/>
            </a:endParaRPr>
          </a:p>
          <a:p>
            <a:endParaRPr lang="en-US"/>
          </a:p>
        </p:txBody>
      </p:sp>
    </p:spTree>
    <p:extLst>
      <p:ext uri="{BB962C8B-B14F-4D97-AF65-F5344CB8AC3E}">
        <p14:creationId xmlns:p14="http://schemas.microsoft.com/office/powerpoint/2010/main" val="693901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00"/>
              </a:spcAft>
            </a:pPr>
            <a:r>
              <a:rPr lang="en-GB" sz="1200" b="1"/>
              <a:t>Phase 3: 25 Metre Check:</a:t>
            </a:r>
          </a:p>
          <a:p>
            <a:pPr>
              <a:spcBef>
                <a:spcPts val="0"/>
              </a:spcBef>
              <a:spcAft>
                <a:spcPts val="1800"/>
              </a:spcAft>
            </a:pPr>
            <a:endParaRPr lang="en-GB" sz="1200" b="1"/>
          </a:p>
          <a:p>
            <a:pPr>
              <a:spcBef>
                <a:spcPts val="0"/>
              </a:spcBef>
              <a:spcAft>
                <a:spcPts val="1800"/>
              </a:spcAft>
            </a:pPr>
            <a:r>
              <a:rPr lang="en-GB" sz="1200"/>
              <a:t>Once the 5m check is completed:</a:t>
            </a:r>
          </a:p>
          <a:p>
            <a:pPr>
              <a:spcBef>
                <a:spcPts val="0"/>
              </a:spcBef>
              <a:spcAft>
                <a:spcPts val="1800"/>
              </a:spcAft>
            </a:pPr>
            <a:endParaRPr lang="en-GB" sz="1200"/>
          </a:p>
          <a:p>
            <a:pPr>
              <a:spcBef>
                <a:spcPts val="0"/>
              </a:spcBef>
              <a:spcAft>
                <a:spcPts val="1800"/>
              </a:spcAft>
            </a:pPr>
            <a:r>
              <a:rPr lang="en-GB" sz="1200"/>
              <a:t>First man moves 20m to the 6 o’clock position.</a:t>
            </a:r>
          </a:p>
          <a:p>
            <a:pPr>
              <a:spcBef>
                <a:spcPts val="0"/>
              </a:spcBef>
              <a:spcAft>
                <a:spcPts val="1800"/>
              </a:spcAft>
            </a:pPr>
            <a:endParaRPr lang="en-GB" sz="1200"/>
          </a:p>
          <a:p>
            <a:pPr>
              <a:spcBef>
                <a:spcPts val="0"/>
              </a:spcBef>
              <a:spcAft>
                <a:spcPts val="1800"/>
              </a:spcAft>
            </a:pPr>
            <a:r>
              <a:rPr lang="en-GB" sz="1200"/>
              <a:t>Second man dismounts and moves 20m to the 12 o’clock position.</a:t>
            </a:r>
          </a:p>
          <a:p>
            <a:endParaRPr lang="en-US"/>
          </a:p>
        </p:txBody>
      </p:sp>
    </p:spTree>
    <p:extLst>
      <p:ext uri="{BB962C8B-B14F-4D97-AF65-F5344CB8AC3E}">
        <p14:creationId xmlns:p14="http://schemas.microsoft.com/office/powerpoint/2010/main" val="3645280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a:t>Stage 3 – 25m Check;</a:t>
            </a:r>
          </a:p>
          <a:p>
            <a:endParaRPr lang="en-GB" sz="1600"/>
          </a:p>
          <a:p>
            <a:r>
              <a:rPr lang="en-GB" sz="1200">
                <a:effectLst/>
                <a:latin typeface="+mn-lt"/>
                <a:ea typeface="+mn-ea"/>
                <a:cs typeface="+mn-cs"/>
                <a:sym typeface="Calibri"/>
              </a:rPr>
              <a:t>Once the first two are in position, the next troops will be instructed to move to their relevant positions:</a:t>
            </a:r>
          </a:p>
          <a:p>
            <a:pPr marL="171450" lvl="0" indent="-171450" fontAlgn="base">
              <a:buFont typeface="Arial" panose="020B0604020202020204" pitchFamily="34" charset="0"/>
              <a:buChar char="•"/>
            </a:pPr>
            <a:r>
              <a:rPr lang="en-GB" sz="1200" u="none" strike="noStrike">
                <a:effectLst/>
                <a:latin typeface="+mn-lt"/>
                <a:ea typeface="+mn-ea"/>
                <a:cs typeface="+mn-cs"/>
                <a:sym typeface="Calibri"/>
              </a:rPr>
              <a:t>One will move 10 metres to the 6 o’clock position, searching as they move.</a:t>
            </a:r>
          </a:p>
          <a:p>
            <a:pPr marL="171450" lvl="0" indent="-171450" fontAlgn="base">
              <a:buFont typeface="Arial" panose="020B0604020202020204" pitchFamily="34" charset="0"/>
              <a:buChar char="•"/>
            </a:pPr>
            <a:r>
              <a:rPr lang="en-GB" sz="1200" u="none" strike="noStrike">
                <a:effectLst/>
                <a:latin typeface="+mn-lt"/>
                <a:ea typeface="+mn-ea"/>
                <a:cs typeface="+mn-cs"/>
                <a:sym typeface="Calibri"/>
              </a:rPr>
              <a:t>The final person will move 10 metres to the 12 o’clock position, searching as they move. </a:t>
            </a:r>
          </a:p>
          <a:p>
            <a:pPr lvl="1">
              <a:spcAft>
                <a:spcPts val="1200"/>
              </a:spcAft>
            </a:pPr>
            <a:endParaRPr lang="en-GB" sz="1600"/>
          </a:p>
          <a:p>
            <a:endParaRPr lang="en-US"/>
          </a:p>
        </p:txBody>
      </p:sp>
    </p:spTree>
    <p:extLst>
      <p:ext uri="{BB962C8B-B14F-4D97-AF65-F5344CB8AC3E}">
        <p14:creationId xmlns:p14="http://schemas.microsoft.com/office/powerpoint/2010/main" val="1565924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800" b="1">
                <a:effectLst/>
                <a:latin typeface="Arial" panose="020B0604020202020204" pitchFamily="34" charset="0"/>
                <a:ea typeface="Times New Roman" panose="02020603050405020304" pitchFamily="18" charset="0"/>
              </a:rPr>
              <a:t>Stage 3 – 25 metre check</a:t>
            </a:r>
            <a:endParaRPr lang="en-GB" sz="1800">
              <a:effectLst/>
              <a:latin typeface="Times New Roman" panose="02020603050405020304" pitchFamily="18" charset="0"/>
              <a:ea typeface="Times New Roman" panose="02020603050405020304" pitchFamily="18" charset="0"/>
            </a:endParaRPr>
          </a:p>
          <a:p>
            <a:r>
              <a:rPr lang="en-US"/>
              <a:t>This slide explains the position of troops before they start the 25-</a:t>
            </a:r>
            <a:r>
              <a:rPr lang="en-GB" noProof="0"/>
              <a:t>metre</a:t>
            </a:r>
            <a:r>
              <a:rPr lang="en-US"/>
              <a:t> search.</a:t>
            </a:r>
            <a:endParaRPr lang="en-GB"/>
          </a:p>
        </p:txBody>
      </p:sp>
    </p:spTree>
    <p:extLst>
      <p:ext uri="{BB962C8B-B14F-4D97-AF65-F5344CB8AC3E}">
        <p14:creationId xmlns:p14="http://schemas.microsoft.com/office/powerpoint/2010/main" val="3306613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00"/>
              </a:spcAft>
            </a:pPr>
            <a:r>
              <a:rPr lang="en-GB" sz="1600" b="1"/>
              <a:t>Stage 3 – 25m Check:</a:t>
            </a:r>
          </a:p>
          <a:p>
            <a:pPr>
              <a:spcBef>
                <a:spcPts val="0"/>
              </a:spcBef>
              <a:spcAft>
                <a:spcPts val="1800"/>
              </a:spcAft>
            </a:pPr>
            <a:endParaRPr lang="en-GB" sz="1600" b="1"/>
          </a:p>
          <a:p>
            <a:pPr marL="285750" indent="-285750">
              <a:spcBef>
                <a:spcPts val="0"/>
              </a:spcBef>
              <a:spcAft>
                <a:spcPts val="1800"/>
              </a:spcAft>
              <a:buFont typeface="Arial" panose="020B0604020202020204" pitchFamily="34" charset="0"/>
              <a:buChar char="•"/>
            </a:pPr>
            <a:r>
              <a:rPr lang="en-GB" sz="1600"/>
              <a:t>The four men then complete a 360° visual search moving in a clockwise or counter-clockwise direction, under direction of the commander.</a:t>
            </a:r>
          </a:p>
          <a:p>
            <a:pPr>
              <a:spcBef>
                <a:spcPts val="0"/>
              </a:spcBef>
              <a:spcAft>
                <a:spcPts val="1800"/>
              </a:spcAft>
            </a:pPr>
            <a:endParaRPr lang="en-GB" sz="1600"/>
          </a:p>
          <a:p>
            <a:pPr marL="285750" indent="-285750">
              <a:spcBef>
                <a:spcPts val="0"/>
              </a:spcBef>
              <a:spcAft>
                <a:spcPts val="1800"/>
              </a:spcAft>
              <a:buFont typeface="Arial" panose="020B0604020202020204" pitchFamily="34" charset="0"/>
              <a:buChar char="•"/>
            </a:pPr>
            <a:r>
              <a:rPr lang="en-GB" sz="1600"/>
              <a:t>Areas of responsibility are:</a:t>
            </a:r>
          </a:p>
          <a:p>
            <a:pPr>
              <a:spcBef>
                <a:spcPts val="0"/>
              </a:spcBef>
              <a:spcAft>
                <a:spcPts val="1800"/>
              </a:spcAft>
            </a:pPr>
            <a:endParaRPr lang="en-GB" sz="1600"/>
          </a:p>
          <a:p>
            <a:pPr lvl="1">
              <a:spcBef>
                <a:spcPts val="0"/>
              </a:spcBef>
              <a:spcAft>
                <a:spcPts val="1800"/>
              </a:spcAft>
            </a:pPr>
            <a:r>
              <a:rPr lang="en-GB" sz="1600"/>
              <a:t>5 to 15m.</a:t>
            </a:r>
          </a:p>
          <a:p>
            <a:pPr lvl="1">
              <a:spcBef>
                <a:spcPts val="0"/>
              </a:spcBef>
              <a:spcAft>
                <a:spcPts val="1800"/>
              </a:spcAft>
            </a:pPr>
            <a:r>
              <a:rPr lang="en-GB" sz="1600"/>
              <a:t>15 to 25m.</a:t>
            </a:r>
          </a:p>
          <a:p>
            <a:pPr lvl="1">
              <a:spcBef>
                <a:spcPts val="0"/>
              </a:spcBef>
              <a:spcAft>
                <a:spcPts val="1800"/>
              </a:spcAft>
            </a:pPr>
            <a:endParaRPr lang="en-GB" sz="1600"/>
          </a:p>
          <a:p>
            <a:pPr marL="285750" indent="-285750">
              <a:spcBef>
                <a:spcPts val="0"/>
              </a:spcBef>
              <a:spcAft>
                <a:spcPts val="1800"/>
              </a:spcAft>
              <a:buFont typeface="Arial" panose="020B0604020202020204" pitchFamily="34" charset="0"/>
              <a:buChar char="•"/>
            </a:pPr>
            <a:r>
              <a:rPr lang="en-GB" sz="1600"/>
              <a:t>A minimum of 10m between troops is maintained.</a:t>
            </a:r>
          </a:p>
          <a:p>
            <a:pPr marL="285750" indent="-285750">
              <a:spcBef>
                <a:spcPts val="0"/>
              </a:spcBef>
              <a:spcAft>
                <a:spcPts val="1800"/>
              </a:spcAft>
              <a:buFont typeface="Arial" panose="020B0604020202020204" pitchFamily="34" charset="0"/>
              <a:buChar char="•"/>
            </a:pPr>
            <a:endParaRPr lang="en-GB" sz="1600"/>
          </a:p>
          <a:p>
            <a:pPr marL="0" marR="0">
              <a:spcBef>
                <a:spcPts val="0"/>
              </a:spcBef>
              <a:spcAft>
                <a:spcPts val="0"/>
              </a:spcAft>
            </a:pPr>
            <a:r>
              <a:rPr lang="en-GB" sz="1800">
                <a:effectLst/>
                <a:latin typeface="Arial" panose="020B0604020202020204" pitchFamily="34" charset="0"/>
                <a:ea typeface="Times New Roman" panose="02020603050405020304" pitchFamily="18" charset="0"/>
              </a:rPr>
              <a:t>Throughout the gunner will maintain overwatch and provide protection, allowing the rest of the team to concentrate</a:t>
            </a:r>
            <a:endParaRPr lang="en-GB"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a:effectLst/>
                <a:latin typeface="Arial" panose="020B0604020202020204" pitchFamily="34" charset="0"/>
                <a:ea typeface="Times New Roman" panose="02020603050405020304" pitchFamily="18" charset="0"/>
              </a:rPr>
              <a:t>on their checks.</a:t>
            </a:r>
            <a:endParaRPr lang="en-GB" sz="180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Times New Roman" panose="02020603050405020304" pitchFamily="18" charset="0"/>
              </a:rPr>
              <a:t>If nothing is seen, commander will be informed. </a:t>
            </a:r>
            <a:endParaRPr lang="en-GB" sz="1800" u="none" strike="noStrike">
              <a:effectLst/>
              <a:uFill>
                <a:solidFill>
                  <a:srgbClr val="000000"/>
                </a:solidFill>
              </a:uFill>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50"/>
              <a:buFont typeface="Arial" panose="020B0604020202020204" pitchFamily="34" charset="0"/>
              <a:buChar char="-"/>
            </a:pPr>
            <a:r>
              <a:rPr lang="en-GB" sz="1800" u="none" strike="noStrike">
                <a:effectLst/>
                <a:uFill>
                  <a:solidFill>
                    <a:srgbClr val="000000"/>
                  </a:solidFill>
                </a:uFill>
                <a:latin typeface="Arial" panose="020B0604020202020204" pitchFamily="34" charset="0"/>
                <a:ea typeface="Times New Roman" panose="02020603050405020304" pitchFamily="18" charset="0"/>
              </a:rPr>
              <a:t>If something is identified, 5Cs will take place.</a:t>
            </a:r>
            <a:endParaRPr lang="en-GB" sz="1800" u="none" strike="noStrike">
              <a:effectLst/>
              <a:uFill>
                <a:solidFill>
                  <a:srgbClr val="000000"/>
                </a:solidFill>
              </a:uFill>
              <a:latin typeface="Times New Roman" panose="02020603050405020304" pitchFamily="18" charset="0"/>
              <a:ea typeface="Times New Roman" panose="02020603050405020304" pitchFamily="18" charset="0"/>
            </a:endParaRPr>
          </a:p>
          <a:p>
            <a:pPr marL="0" indent="0">
              <a:spcBef>
                <a:spcPts val="0"/>
              </a:spcBef>
              <a:spcAft>
                <a:spcPts val="1800"/>
              </a:spcAft>
              <a:buFont typeface="Arial" panose="020B0604020202020204" pitchFamily="34" charset="0"/>
              <a:buNone/>
            </a:pPr>
            <a:endParaRPr lang="en-GB" sz="1600"/>
          </a:p>
          <a:p>
            <a:endParaRPr lang="en-US"/>
          </a:p>
        </p:txBody>
      </p:sp>
    </p:spTree>
    <p:extLst>
      <p:ext uri="{BB962C8B-B14F-4D97-AF65-F5344CB8AC3E}">
        <p14:creationId xmlns:p14="http://schemas.microsoft.com/office/powerpoint/2010/main" val="2036441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00"/>
              </a:spcAft>
            </a:pPr>
            <a:r>
              <a:rPr lang="en-GB" sz="1600" b="1"/>
              <a:t>Stage 3 – 25m Check:</a:t>
            </a:r>
          </a:p>
          <a:p>
            <a:pPr>
              <a:spcBef>
                <a:spcPts val="0"/>
              </a:spcBef>
              <a:spcAft>
                <a:spcPts val="1800"/>
              </a:spcAft>
            </a:pPr>
            <a:endParaRPr lang="en-GB" sz="1600" b="1"/>
          </a:p>
          <a:p>
            <a:pPr marL="285750" indent="-285750">
              <a:spcBef>
                <a:spcPts val="0"/>
              </a:spcBef>
              <a:spcAft>
                <a:spcPts val="1800"/>
              </a:spcAft>
              <a:buFont typeface="Arial" panose="020B0604020202020204" pitchFamily="34" charset="0"/>
              <a:buChar char="•"/>
            </a:pPr>
            <a:r>
              <a:rPr lang="en-GB" sz="1600"/>
              <a:t>The four man then complete a 360° visual search moving in a clockwise or counter clockwise direction.</a:t>
            </a:r>
          </a:p>
          <a:p>
            <a:pPr>
              <a:spcBef>
                <a:spcPts val="0"/>
              </a:spcBef>
              <a:spcAft>
                <a:spcPts val="1800"/>
              </a:spcAft>
            </a:pPr>
            <a:endParaRPr lang="en-GB" sz="1600"/>
          </a:p>
          <a:p>
            <a:pPr marL="285750" indent="-285750">
              <a:spcBef>
                <a:spcPts val="0"/>
              </a:spcBef>
              <a:spcAft>
                <a:spcPts val="1800"/>
              </a:spcAft>
              <a:buFont typeface="Arial" panose="020B0604020202020204" pitchFamily="34" charset="0"/>
              <a:buChar char="•"/>
            </a:pPr>
            <a:r>
              <a:rPr lang="en-GB" sz="1600"/>
              <a:t>Areas of responsibility are:</a:t>
            </a:r>
          </a:p>
          <a:p>
            <a:pPr>
              <a:spcBef>
                <a:spcPts val="0"/>
              </a:spcBef>
              <a:spcAft>
                <a:spcPts val="1800"/>
              </a:spcAft>
            </a:pPr>
            <a:endParaRPr lang="en-GB" sz="1600"/>
          </a:p>
          <a:p>
            <a:pPr lvl="1">
              <a:spcBef>
                <a:spcPts val="0"/>
              </a:spcBef>
              <a:spcAft>
                <a:spcPts val="1800"/>
              </a:spcAft>
            </a:pPr>
            <a:r>
              <a:rPr lang="en-GB" sz="1600"/>
              <a:t>5 to 15m.</a:t>
            </a:r>
          </a:p>
          <a:p>
            <a:pPr lvl="1">
              <a:spcBef>
                <a:spcPts val="0"/>
              </a:spcBef>
              <a:spcAft>
                <a:spcPts val="1800"/>
              </a:spcAft>
            </a:pPr>
            <a:r>
              <a:rPr lang="en-GB" sz="1600"/>
              <a:t>15 to 25m.</a:t>
            </a:r>
          </a:p>
          <a:p>
            <a:pPr lvl="1">
              <a:spcBef>
                <a:spcPts val="0"/>
              </a:spcBef>
              <a:spcAft>
                <a:spcPts val="1800"/>
              </a:spcAft>
            </a:pPr>
            <a:endParaRPr lang="en-GB" sz="1600"/>
          </a:p>
          <a:p>
            <a:pPr marL="285750" indent="-285750">
              <a:spcBef>
                <a:spcPts val="0"/>
              </a:spcBef>
              <a:spcAft>
                <a:spcPts val="1800"/>
              </a:spcAft>
              <a:buFont typeface="Arial" panose="020B0604020202020204" pitchFamily="34" charset="0"/>
              <a:buChar char="•"/>
            </a:pPr>
            <a:r>
              <a:rPr lang="en-GB" sz="1600"/>
              <a:t>A minimum of 10m between troops is maintained.</a:t>
            </a:r>
          </a:p>
          <a:p>
            <a:endParaRPr lang="en-US"/>
          </a:p>
        </p:txBody>
      </p:sp>
    </p:spTree>
    <p:extLst>
      <p:ext uri="{BB962C8B-B14F-4D97-AF65-F5344CB8AC3E}">
        <p14:creationId xmlns:p14="http://schemas.microsoft.com/office/powerpoint/2010/main" val="2056015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a:xfrm>
            <a:off x="685800" y="4229100"/>
            <a:ext cx="5486400" cy="5146254"/>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a:solidFill>
                  <a:schemeClr val="accent2">
                    <a:lumMod val="50000"/>
                  </a:schemeClr>
                </a:solidFill>
                <a:latin typeface="+mn-lt"/>
                <a:cs typeface="Arial" panose="020B0604020202020204" pitchFamily="34" charset="0"/>
              </a:rPr>
              <a:t>Any Questions on Stage 3?</a:t>
            </a:r>
            <a:endParaRPr lang="en-GB" sz="1200" b="1">
              <a:solidFill>
                <a:schemeClr val="accent2">
                  <a:lumMod val="50000"/>
                </a:schemeClr>
              </a:solidFill>
              <a:latin typeface="+mn-lt"/>
              <a:cs typeface="Arial" panose="020B0604020202020204" pitchFamily="34" charset="0"/>
            </a:endParaRPr>
          </a:p>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78ED3B-3C49-4377-8A44-EE64E8D2A9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1383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endParaRPr lang="en-US" altLang="ja-JP" dirty="0">
              <a:latin typeface="Arial" pitchFamily="34" charset="0"/>
              <a:cs typeface="Arial" pitchFamily="34" charset="0"/>
            </a:endParaRPr>
          </a:p>
        </p:txBody>
      </p:sp>
    </p:spTree>
    <p:extLst>
      <p:ext uri="{BB962C8B-B14F-4D97-AF65-F5344CB8AC3E}">
        <p14:creationId xmlns:p14="http://schemas.microsoft.com/office/powerpoint/2010/main" val="3954394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General points:</a:t>
            </a:r>
            <a:endParaRPr lang="en-US" dirty="0"/>
          </a:p>
          <a:p>
            <a:r>
              <a:rPr lang="en-GB" sz="1200" dirty="0">
                <a:effectLst/>
                <a:latin typeface="+mn-lt"/>
                <a:ea typeface="+mn-ea"/>
                <a:cs typeface="+mn-cs"/>
                <a:sym typeface="Calibri"/>
              </a:rPr>
              <a:t>Communication is key. Partners should always be talking to make sure they do not fall out of alignment as this can lead to someone cutting across and not checking the area sufficiently. </a:t>
            </a:r>
          </a:p>
          <a:p>
            <a:pPr marL="171450" lvl="0" indent="-171450" fontAlgn="base">
              <a:buFont typeface="Arial" panose="020B0604020202020204" pitchFamily="34" charset="0"/>
              <a:buChar char="•"/>
            </a:pPr>
            <a:r>
              <a:rPr lang="en-GB" sz="1200" u="none" strike="noStrike" dirty="0">
                <a:effectLst/>
                <a:latin typeface="+mn-lt"/>
                <a:ea typeface="+mn-ea"/>
                <a:cs typeface="+mn-cs"/>
                <a:sym typeface="Calibri"/>
              </a:rPr>
              <a:t>Observe for ground sign and other IED indicators. If something suspicious is seen it must be investigated before continuing</a:t>
            </a:r>
          </a:p>
          <a:p>
            <a:pPr marL="171450" lvl="0" indent="-171450" fontAlgn="base">
              <a:buFont typeface="Arial" panose="020B0604020202020204" pitchFamily="34" charset="0"/>
              <a:buChar char="•"/>
            </a:pPr>
            <a:r>
              <a:rPr lang="en-GB" sz="1200" u="none" strike="noStrike" dirty="0">
                <a:effectLst/>
                <a:latin typeface="+mn-lt"/>
                <a:ea typeface="+mn-ea"/>
                <a:cs typeface="+mn-cs"/>
                <a:sym typeface="Calibri"/>
              </a:rPr>
              <a:t>Remember to check above ground – trees etc.</a:t>
            </a:r>
          </a:p>
          <a:p>
            <a:pPr marL="171450" lvl="0" indent="-171450" fontAlgn="base">
              <a:buFont typeface="Arial" panose="020B0604020202020204" pitchFamily="34" charset="0"/>
              <a:buChar char="•"/>
            </a:pPr>
            <a:r>
              <a:rPr lang="en-GB" sz="1200" u="none" strike="noStrike" dirty="0">
                <a:effectLst/>
                <a:latin typeface="+mn-lt"/>
                <a:ea typeface="+mn-ea"/>
                <a:cs typeface="+mn-cs"/>
                <a:sym typeface="Calibri"/>
              </a:rPr>
              <a:t>Overlap areas of responsibility – view the ground from different angles</a:t>
            </a:r>
          </a:p>
          <a:p>
            <a:pPr marL="171450" lvl="0" indent="-171450" fontAlgn="base">
              <a:buFont typeface="Arial" panose="020B0604020202020204" pitchFamily="34" charset="0"/>
              <a:buChar char="•"/>
            </a:pPr>
            <a:r>
              <a:rPr lang="en-GB" sz="1200" u="none" strike="noStrike" dirty="0">
                <a:effectLst/>
                <a:latin typeface="+mn-lt"/>
                <a:ea typeface="+mn-ea"/>
                <a:cs typeface="+mn-cs"/>
                <a:sym typeface="Calibri"/>
              </a:rPr>
              <a:t>Communicate to each other what you see – two pairs of eyes are better than one</a:t>
            </a:r>
          </a:p>
          <a:p>
            <a:pPr marL="171450" lvl="0" indent="-171450" fontAlgn="base">
              <a:buFont typeface="Arial" panose="020B0604020202020204" pitchFamily="34" charset="0"/>
              <a:buChar char="•"/>
            </a:pPr>
            <a:r>
              <a:rPr lang="en-GB" sz="1200" u="none" strike="noStrike" dirty="0">
                <a:effectLst/>
                <a:latin typeface="+mn-lt"/>
                <a:ea typeface="+mn-ea"/>
                <a:cs typeface="+mn-cs"/>
                <a:sym typeface="Calibri"/>
              </a:rPr>
              <a:t>Maintain 10m spacing at all times</a:t>
            </a:r>
          </a:p>
          <a:p>
            <a:pPr marL="171450" lvl="0" indent="-171450" fontAlgn="base">
              <a:buFont typeface="Arial" panose="020B0604020202020204" pitchFamily="34" charset="0"/>
              <a:buChar char="•"/>
            </a:pPr>
            <a:r>
              <a:rPr lang="en-GB" sz="1200" u="none" strike="noStrike" dirty="0">
                <a:effectLst/>
                <a:latin typeface="+mn-lt"/>
                <a:ea typeface="+mn-ea"/>
                <a:cs typeface="+mn-cs"/>
                <a:sym typeface="Calibri"/>
              </a:rPr>
              <a:t>Overwatch must be maintained at all times</a:t>
            </a:r>
          </a:p>
          <a:p>
            <a:endParaRPr lang="en-US" dirty="0"/>
          </a:p>
        </p:txBody>
      </p:sp>
    </p:spTree>
    <p:extLst>
      <p:ext uri="{BB962C8B-B14F-4D97-AF65-F5344CB8AC3E}">
        <p14:creationId xmlns:p14="http://schemas.microsoft.com/office/powerpoint/2010/main" val="2238530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04594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Definition</a:t>
            </a:r>
            <a:r>
              <a:rPr lang="en-US" sz="1200" dirty="0">
                <a:latin typeface="+mn-lt"/>
              </a:rPr>
              <a:t>. Search of a person to detect components, weapons, ammunition, or any other exploitable intelligence that a person may attempt to conceal. The correct person search procedures are taught during the EHAT course. </a:t>
            </a:r>
          </a:p>
        </p:txBody>
      </p:sp>
    </p:spTree>
    <p:extLst>
      <p:ext uri="{BB962C8B-B14F-4D97-AF65-F5344CB8AC3E}">
        <p14:creationId xmlns:p14="http://schemas.microsoft.com/office/powerpoint/2010/main" val="306998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Certain considerations must taken into account when those under your command conduct person searches. First and foremost as commander we must ensure that those conducting persons searches are following the mission specific rules. Regardless of mission, or level of risk, there should be no contradiction to international humanitarian law. The use of restraints while conducting a search must be based on the situation and according to the local directives. </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Secondly, searches must be carried out in the view of the public (unless for cultural reasons) and must be conducted with professionalism and respect for the subject. Remember that the vast majority of those who are searched are innocent civilians. Any interaction with them must be a positive engagement. This serves both to improve the image of UN troops but also avoids unnecessary allegations of harassment and violence. </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Linked to avoiding harassment, the sex of searchers and subjects must be considered. Wherever possible and subject to the tactical situation, men should search men, and women should search women. Additionally, where children need to be searched, this should be carried out by a female searcher who is observed and supervised by a second person. </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Finally the safety of UN troops conducting the search must be taken into consideration. Amongst other procedures, any person search should be conducted by a minimum of two; one person to carry out the search, the other to provide protection. Whilst conducting the search, the searcher should never stand between the person providing the protection and the person being searched.</a:t>
            </a:r>
          </a:p>
        </p:txBody>
      </p:sp>
    </p:spTree>
    <p:extLst>
      <p:ext uri="{BB962C8B-B14F-4D97-AF65-F5344CB8AC3E}">
        <p14:creationId xmlns:p14="http://schemas.microsoft.com/office/powerpoint/2010/main" val="270365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There are four levels of Person Search. Initial, Detailed, Strip and Intimate. Only Initial and Detailed are covered by the EHAT course. An initial search is a very quick search which is used to screen or deter hostile actors from entering a location or carrying components. It is the kind of search you might expect when entering a shopping </a:t>
            </a:r>
            <a:r>
              <a:rPr lang="en-US" sz="1200" dirty="0" err="1">
                <a:latin typeface="+mn-lt"/>
              </a:rPr>
              <a:t>centre</a:t>
            </a:r>
            <a:r>
              <a:rPr lang="en-US" sz="1200" dirty="0">
                <a:latin typeface="+mn-lt"/>
              </a:rPr>
              <a:t>. For the purpose of speed it usually entails the use of hand held or fixed scanners. A detailed search is used where suspicion is raised, following an initial search. It should take no longer than 2 minutes. Under no circumstances should un-trained, un-qualified or legally un-authorized persons to undertake Strip or Intimate searches. If after conducting an initial or detail search, there is remains suspicion of a person, the person should be handed over to the relevant policing authority. This is be subject to mission rules and policy. </a:t>
            </a:r>
          </a:p>
        </p:txBody>
      </p:sp>
    </p:spTree>
    <p:extLst>
      <p:ext uri="{BB962C8B-B14F-4D97-AF65-F5344CB8AC3E}">
        <p14:creationId xmlns:p14="http://schemas.microsoft.com/office/powerpoint/2010/main" val="1535874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2B33C-07FA-F05A-4F59-ED76FCADA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37587-F6C9-F2ED-D642-77F6A1062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FFD308-24FC-E2B6-8ADC-7D6732FC86AF}"/>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An initial search  also called a quick search which is used to screen or deter hostile actors from entering a location or carrying components. Generally conducted in view of the public and when dealing with large number. To this end it must be done quickly. To allow this, it often uses scanners or hand held metal detectors. Generally this is done by local security services or contracted security companies. As a peace keeper you may be tasked with providing security for public venues or even you own operating bases. In this case you should know how to uses a hand held detector and how to conduct this search. </a:t>
            </a:r>
          </a:p>
        </p:txBody>
      </p:sp>
    </p:spTree>
    <p:extLst>
      <p:ext uri="{BB962C8B-B14F-4D97-AF65-F5344CB8AC3E}">
        <p14:creationId xmlns:p14="http://schemas.microsoft.com/office/powerpoint/2010/main" val="320419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608B0-1283-A36F-A65F-403403D17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D8657-DDD2-1472-2217-DAEC835D5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A657B-2158-F16A-62FD-49D9819FF2EA}"/>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Metal detectors are extremely useful tools that can be used to assist in person Search. A metal detector can detect materials containing ferrous metals including lethal weapons, arms and ammunition. In addition, the detector can be used by a male to Search a female, although this procedure should only be used when no female Searchers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are available. When performing a person Search using a detector, the appropriate safety procedures for the equipment must be followed.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In general: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 Check the person is not fitted with a medical implant.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b. Do not touch the person’s body.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 Do not contour the body.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 Ask the person to remove outer clothing only.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 Where possible, always ask the person to remove any detected metal objects.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f. Where metal is detected, and the person cannot explain its presence to the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satisfaction of the Searcher, it is necessary to perform a hands-on Search by 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Searcher of the same sex.</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13435350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2D8A-C703-A8B4-E2F4-18576DF2F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F0075-FC60-608B-EFC2-2D72A558F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8FE9F-B9C2-B898-57DD-54FB9446CA2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458514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7058A-52B8-0DFE-77D9-A3172B248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D5C22-7891-BDAF-4C1E-1DB3A2C8EB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4EE420-B331-D99D-E7DA-600C6D7595EF}"/>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1675341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76209-07A2-1249-A90E-6E44B3950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50F8F-951A-551B-D12A-D598F7C74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F0B43-4741-92A6-B482-BEC1EDBDE7B7}"/>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If a detailed search is required, we will generally move the person away from the general view of the public. This is so the initial search area can continue to function normally, to protect the general public if there is an explosive incident and to preserve the dignity of the person being searched. This search is done in a systematic way. It is not a random process. This ensures it is done thoroughly. </a:t>
            </a:r>
          </a:p>
        </p:txBody>
      </p:sp>
    </p:spTree>
    <p:extLst>
      <p:ext uri="{BB962C8B-B14F-4D97-AF65-F5344CB8AC3E}">
        <p14:creationId xmlns:p14="http://schemas.microsoft.com/office/powerpoint/2010/main" val="21811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04594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85BCD-7847-C07D-9791-6D711A82F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A8E16-EC70-821E-DF46-C03DF29EB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619B0-ED23-FAB4-A124-E46776777BA0}"/>
              </a:ext>
            </a:extLst>
          </p:cNvPr>
          <p:cNvSpPr>
            <a:spLocks noGrp="1"/>
          </p:cNvSpPr>
          <p:nvPr>
            <p:ph type="body" idx="1"/>
          </p:nvPr>
        </p:nvSpPr>
        <p:spPr/>
        <p:txBody>
          <a:bodyPr/>
          <a:lstStyle/>
          <a:p>
            <a:pPr marL="171707" indent="-171707">
              <a:buFont typeface="Arial" panose="020B0604020202020204" pitchFamily="34" charset="0"/>
              <a:buChar char="•"/>
              <a:defRPr/>
            </a:pPr>
            <a:r>
              <a:rPr lang="en-GB" altLang="en-US" sz="1200" dirty="0">
                <a:latin typeface="Arial" panose="020B0604020202020204" pitchFamily="34" charset="0"/>
                <a:cs typeface="Arial" panose="020B0604020202020204" pitchFamily="34" charset="0"/>
              </a:rPr>
              <a:t>Detailed search should be carried out in pairs with a searcher and a cover. </a:t>
            </a:r>
          </a:p>
          <a:p>
            <a:pPr marL="171707" indent="-171707">
              <a:buFont typeface="Arial" panose="020B0604020202020204" pitchFamily="34" charset="0"/>
              <a:buChar char="•"/>
              <a:defRPr/>
            </a:pPr>
            <a:r>
              <a:rPr lang="en-GB" altLang="en-US" sz="1200" dirty="0">
                <a:latin typeface="Arial" panose="020B0604020202020204" pitchFamily="34" charset="0"/>
                <a:cs typeface="Arial" panose="020B0604020202020204" pitchFamily="34" charset="0"/>
              </a:rPr>
              <a:t>The subjects identify should be established. </a:t>
            </a:r>
          </a:p>
          <a:p>
            <a:pPr marL="171707" indent="-171707">
              <a:buFont typeface="Arial" panose="020B0604020202020204" pitchFamily="34" charset="0"/>
              <a:buChar char="•"/>
              <a:defRPr/>
            </a:pPr>
            <a:r>
              <a:rPr lang="en-GB" altLang="en-US" sz="1200" dirty="0">
                <a:latin typeface="Arial" panose="020B0604020202020204" pitchFamily="34" charset="0"/>
                <a:cs typeface="Arial" panose="020B0604020202020204" pitchFamily="34" charset="0"/>
              </a:rPr>
              <a:t>All subjects must be treated with respect, the same applies to their belongings – All property, baggage or removed clothing.</a:t>
            </a:r>
          </a:p>
          <a:p>
            <a:pPr marL="171707" indent="-171707">
              <a:buFont typeface="Arial" panose="020B0604020202020204" pitchFamily="34" charset="0"/>
              <a:buChar char="•"/>
              <a:defRPr/>
            </a:pPr>
            <a:r>
              <a:rPr lang="en-GB" altLang="en-US" sz="1200" dirty="0">
                <a:latin typeface="Arial" panose="020B0604020202020204" pitchFamily="34" charset="0"/>
                <a:cs typeface="Arial" panose="020B0604020202020204" pitchFamily="34" charset="0"/>
              </a:rPr>
              <a:t>The subject is to be invited to empty their pockets – again this property is to be treated with respect. Where possible, if a suitable table or tray is not available, lay out some cloth / plastic / sandbag to place items on. Items should remain separated from the subject but be within the subjects line of sight. </a:t>
            </a:r>
          </a:p>
          <a:p>
            <a:pPr marL="171707" indent="-171707">
              <a:buFont typeface="Arial" panose="020B0604020202020204" pitchFamily="34" charset="0"/>
              <a:buChar char="•"/>
              <a:defRPr/>
            </a:pPr>
            <a:r>
              <a:rPr lang="en-GB" altLang="en-US" sz="1200" dirty="0">
                <a:latin typeface="Arial" panose="020B0604020202020204" pitchFamily="34" charset="0"/>
                <a:cs typeface="Arial" panose="020B0604020202020204" pitchFamily="34" charset="0"/>
              </a:rPr>
              <a:t>It is important that the searcher asks the subject if there is any sharp / dangerous items on their person, searcher to remain mindful of possible dangerous items throughout the search.</a:t>
            </a:r>
          </a:p>
          <a:p>
            <a:pPr marL="171707" indent="-171707">
              <a:buFont typeface="Arial" panose="020B0604020202020204" pitchFamily="34" charset="0"/>
              <a:buChar char="•"/>
              <a:defRPr/>
            </a:pPr>
            <a:r>
              <a:rPr lang="en-GB" altLang="en-US" sz="1200" dirty="0">
                <a:latin typeface="Arial" panose="020B0604020202020204" pitchFamily="34" charset="0"/>
                <a:cs typeface="Arial" panose="020B0604020202020204" pitchFamily="34" charset="0"/>
              </a:rPr>
              <a:t>Gloves should be worn by the searcher, although forensic evidence is not currently being utilized in country, this may always change. Gloves also offer a layer of protection to the searcher.</a:t>
            </a:r>
          </a:p>
          <a:p>
            <a:pPr marL="171707" indent="-171707">
              <a:buFont typeface="Arial" panose="020B0604020202020204" pitchFamily="34" charset="0"/>
              <a:buChar char="•"/>
              <a:defRPr/>
            </a:pPr>
            <a:r>
              <a:rPr lang="en-GB" altLang="en-US" sz="1200" dirty="0">
                <a:latin typeface="Arial" panose="020B0604020202020204" pitchFamily="34" charset="0"/>
                <a:cs typeface="Arial" panose="020B0604020202020204" pitchFamily="34" charset="0"/>
              </a:rPr>
              <a:t>The searcher should not position themselves such that they can be struck by the person being searched.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478833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F627A-38BB-726D-B7AC-3A7341AF6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90978-D116-8EE4-7408-F053AC62A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FDE1F-C014-469C-D582-77676CBEBE4D}"/>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searcher should not cross the line of fire. Ie the searcher should never be directly between the cover or protection and the person being searched. This is in case the cover person needs to use lethal force and the searcher being caught in the cross fire.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Subject should stand with legs slightly apart and arms naturally at the side.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Search efficiently and systematically from head to foot, covering all parts of the body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Don’t pat. Use a stroking/squeezing movement.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1935983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E76CD-5F6C-0F16-178C-20C0BCC87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D87A6-A6BD-03A8-6070-F42F599973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E558D-768B-E9C5-6399-391EB6B27F6A}"/>
              </a:ext>
            </a:extLst>
          </p:cNvPr>
          <p:cNvSpPr>
            <a:spLocks noGrp="1"/>
          </p:cNvSpPr>
          <p:nvPr>
            <p:ph type="body" idx="1"/>
          </p:nvPr>
        </p:nvSpPr>
        <p:spPr/>
        <p:txBody>
          <a:bodyPr/>
          <a:lstStyle/>
          <a:p>
            <a:pPr marL="171707" indent="-171707">
              <a:buFont typeface="Arial" panose="020B0604020202020204" pitchFamily="34" charset="0"/>
              <a:buChar char="•"/>
              <a:defRPr/>
            </a:pPr>
            <a:r>
              <a:rPr lang="en-US" altLang="en-US" sz="1200" dirty="0">
                <a:latin typeface="+mn-lt"/>
                <a:cs typeface="Arial" panose="020B0604020202020204" pitchFamily="34" charset="0"/>
              </a:rPr>
              <a:t>The body is quartered plus the head – giving us our 5 distinct areas.</a:t>
            </a:r>
          </a:p>
          <a:p>
            <a:pPr marL="171707" indent="-171707">
              <a:buFont typeface="Arial" panose="020B0604020202020204" pitchFamily="34" charset="0"/>
              <a:buChar char="•"/>
              <a:defRPr/>
            </a:pPr>
            <a:r>
              <a:rPr lang="en-US" altLang="en-US" sz="1200" dirty="0">
                <a:latin typeface="+mn-lt"/>
                <a:cs typeface="Arial" panose="020B0604020202020204" pitchFamily="34" charset="0"/>
              </a:rPr>
              <a:t>As with all search we also have to ensure every part of the body is searched by undertaking overlap between all </a:t>
            </a:r>
            <a:r>
              <a:rPr lang="en-US" altLang="en-US" sz="1200" dirty="0" err="1">
                <a:latin typeface="+mn-lt"/>
                <a:cs typeface="Arial" panose="020B0604020202020204" pitchFamily="34" charset="0"/>
              </a:rPr>
              <a:t>neighbouring</a:t>
            </a:r>
            <a:r>
              <a:rPr lang="en-US" altLang="en-US" sz="1200" dirty="0">
                <a:latin typeface="+mn-lt"/>
                <a:cs typeface="Arial" panose="020B0604020202020204" pitchFamily="34" charset="0"/>
              </a:rPr>
              <a:t> sections.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504852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6BCE0-BF58-78E8-B625-C9B7F5340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0DD81-69E3-9593-A0C7-D96ABB9BE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2F71D-6035-F95A-4855-7974B2881EFD}"/>
              </a:ext>
            </a:extLst>
          </p:cNvPr>
          <p:cNvSpPr>
            <a:spLocks noGrp="1"/>
          </p:cNvSpPr>
          <p:nvPr>
            <p:ph type="body" idx="1"/>
          </p:nvPr>
        </p:nvSpPr>
        <p:spPr/>
        <p:txBody>
          <a:bodyPr/>
          <a:lstStyle/>
          <a:p>
            <a:pPr marL="0" indent="0">
              <a:buFont typeface="Arial" panose="020B0604020202020204" pitchFamily="34" charset="0"/>
              <a:buNone/>
              <a:defRPr/>
            </a:pPr>
            <a:r>
              <a:rPr lang="en-US" sz="1200" dirty="0">
                <a:latin typeface="+mn-lt"/>
              </a:rPr>
              <a:t>During the Search as well as searching the body, clothes must also be searched</a:t>
            </a:r>
          </a:p>
          <a:p>
            <a:pPr marL="0" indent="0">
              <a:buFont typeface="Arial" panose="020B0604020202020204" pitchFamily="34" charset="0"/>
              <a:buNone/>
              <a:defRPr/>
            </a:pPr>
            <a:r>
              <a:rPr lang="en-US" sz="1200" dirty="0">
                <a:latin typeface="+mn-lt"/>
              </a:rPr>
              <a:t>Special attention should be paid to:</a:t>
            </a:r>
          </a:p>
          <a:p>
            <a:pPr marL="171450" indent="-171450">
              <a:buFont typeface="Arial" panose="020B0604020202020204" pitchFamily="34" charset="0"/>
              <a:buChar char="•"/>
              <a:defRPr/>
            </a:pPr>
            <a:r>
              <a:rPr lang="en-US" sz="1200" dirty="0">
                <a:latin typeface="+mn-lt"/>
              </a:rPr>
              <a:t>Pockets</a:t>
            </a:r>
          </a:p>
          <a:p>
            <a:pPr marL="171450" indent="-171450">
              <a:buFont typeface="Arial" panose="020B0604020202020204" pitchFamily="34" charset="0"/>
              <a:buChar char="•"/>
              <a:defRPr/>
            </a:pPr>
            <a:r>
              <a:rPr lang="en-US" sz="1200" dirty="0">
                <a:latin typeface="+mn-lt"/>
              </a:rPr>
              <a:t>Waistbands</a:t>
            </a:r>
          </a:p>
          <a:p>
            <a:pPr marL="171450" indent="-171450">
              <a:buFont typeface="Arial" panose="020B0604020202020204" pitchFamily="34" charset="0"/>
              <a:buChar char="•"/>
              <a:defRPr/>
            </a:pPr>
            <a:r>
              <a:rPr lang="en-US" sz="1200" dirty="0">
                <a:latin typeface="+mn-lt"/>
              </a:rPr>
              <a:t>Cuffs</a:t>
            </a:r>
          </a:p>
          <a:p>
            <a:pPr marL="171450" indent="-171450">
              <a:buFont typeface="Arial" panose="020B0604020202020204" pitchFamily="34" charset="0"/>
              <a:buChar char="•"/>
              <a:defRPr/>
            </a:pPr>
            <a:r>
              <a:rPr lang="en-US" sz="1200" dirty="0">
                <a:latin typeface="+mn-lt"/>
              </a:rPr>
              <a:t>Hems</a:t>
            </a:r>
          </a:p>
          <a:p>
            <a:pPr marL="171450" indent="-171450">
              <a:buFont typeface="Arial" panose="020B0604020202020204" pitchFamily="34" charset="0"/>
              <a:buChar char="•"/>
              <a:defRPr/>
            </a:pPr>
            <a:r>
              <a:rPr lang="en-US" sz="1200" dirty="0">
                <a:latin typeface="+mn-lt"/>
              </a:rPr>
              <a:t>Belts</a:t>
            </a:r>
          </a:p>
          <a:p>
            <a:pPr marL="171450" indent="-171450">
              <a:buFont typeface="Arial" panose="020B0604020202020204" pitchFamily="34" charset="0"/>
              <a:buChar char="•"/>
              <a:defRPr/>
            </a:pPr>
            <a:r>
              <a:rPr lang="en-US" sz="1200" dirty="0">
                <a:latin typeface="+mn-lt"/>
              </a:rPr>
              <a:t>Lapels</a:t>
            </a:r>
          </a:p>
          <a:p>
            <a:pPr marL="171450" indent="-171450">
              <a:buFont typeface="Arial" panose="020B0604020202020204" pitchFamily="34" charset="0"/>
              <a:buChar char="•"/>
              <a:defRPr/>
            </a:pPr>
            <a:r>
              <a:rPr lang="en-US" sz="1200" dirty="0">
                <a:latin typeface="+mn-lt"/>
              </a:rPr>
              <a:t>Padding</a:t>
            </a:r>
          </a:p>
          <a:p>
            <a:pPr marL="171450" indent="-171450">
              <a:buFont typeface="Arial" panose="020B0604020202020204" pitchFamily="34" charset="0"/>
              <a:buChar char="•"/>
              <a:defRPr/>
            </a:pPr>
            <a:r>
              <a:rPr lang="en-US" sz="1200" dirty="0">
                <a:latin typeface="+mn-lt"/>
              </a:rPr>
              <a:t>Any thickened area of clothing</a:t>
            </a:r>
          </a:p>
          <a:p>
            <a:pPr marL="0" indent="0">
              <a:buFont typeface="Arial" panose="020B0604020202020204" pitchFamily="34" charset="0"/>
              <a:buNone/>
              <a:defRPr/>
            </a:pPr>
            <a:endParaRPr lang="en-US" sz="1200" dirty="0">
              <a:latin typeface="+mn-lt"/>
            </a:endParaRPr>
          </a:p>
        </p:txBody>
      </p:sp>
    </p:spTree>
    <p:extLst>
      <p:ext uri="{BB962C8B-B14F-4D97-AF65-F5344CB8AC3E}">
        <p14:creationId xmlns:p14="http://schemas.microsoft.com/office/powerpoint/2010/main" val="2738174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CFF1D-5EE4-45FA-0237-05362F868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7BD8D-330C-50C5-DBA8-C55C0A40E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39084-96FC-F0FF-8434-8EAA88368519}"/>
              </a:ext>
            </a:extLst>
          </p:cNvPr>
          <p:cNvSpPr>
            <a:spLocks noGrp="1"/>
          </p:cNvSpPr>
          <p:nvPr>
            <p:ph type="body" idx="1"/>
          </p:nvPr>
        </p:nvSpPr>
        <p:spPr/>
        <p:txBody>
          <a:bodyPr/>
          <a:lstStyle/>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search starts at the head (the first of our 5 sections).</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If necessary the searcher would ask the subject to remove any head dress (the removed head dress must also be searched – following the same procedure as any outer garments). If head dress is worn for religious reasons, the subject may be permitted to be searched out of the public eye.</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Searcher to move on to searching the head of the subject. I f the subject has thick or tied up hair, the searcher must use fingers to search the hair thoroughly.</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searcher must then look in subjects ears, nose and mouth (asking subject to open mouth).</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Once the whole head has been searched the searcher can move to the collar, searching as demonstrated earlier for thickened clothing.</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As soon as the searcher is happy he can move onto the next section of the body.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1894661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0356A-2DB7-0B4C-AF78-9F629DF1F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34380-DB70-22B5-5159-82160A620A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4A147-FEA2-BCDE-7FB1-9F84E8BE86DA}"/>
              </a:ext>
            </a:extLst>
          </p:cNvPr>
          <p:cNvSpPr>
            <a:spLocks noGrp="1"/>
          </p:cNvSpPr>
          <p:nvPr>
            <p:ph type="body" idx="1"/>
          </p:nvPr>
        </p:nvSpPr>
        <p:spPr/>
        <p:txBody>
          <a:bodyPr/>
          <a:lstStyle/>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second section, searcher next logically moves down the body to the left torso (to include the left arm).</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searcher uses the squeezing / stroking motion to search the whole of the left torso including left arm.</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REMEMBER overlap with all </a:t>
            </a:r>
            <a:r>
              <a:rPr kumimoji="0" lang="en-US" altLang="en-US" sz="12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neighbouring</a:t>
            </a: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sections:</a:t>
            </a:r>
          </a:p>
          <a:p>
            <a:pPr marL="1087479" marR="0" lvl="2"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Overlap with – Right Side Torso.</a:t>
            </a:r>
          </a:p>
          <a:p>
            <a:pPr marL="1087479" marR="0" lvl="2"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Overlap with – Collar Section.</a:t>
            </a:r>
          </a:p>
          <a:p>
            <a:pPr marL="1087479" marR="0" lvl="2"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Overlap with – Left leg section (belt area).</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Searcher to cover whole section incorporating the thorough check of the belt area (as demonstrated earlier for thickened material areas).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1510597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C8C08-4680-228C-7F5C-25E9730D9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D8A98-3739-3DE0-F376-F6E4B4DD5B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F37BD-1E6A-1F20-7637-15D7C6469C86}"/>
              </a:ext>
            </a:extLst>
          </p:cNvPr>
          <p:cNvSpPr>
            <a:spLocks noGrp="1"/>
          </p:cNvSpPr>
          <p:nvPr>
            <p:ph type="body" idx="1"/>
          </p:nvPr>
        </p:nvSpPr>
        <p:spPr/>
        <p:txBody>
          <a:bodyPr/>
          <a:lstStyle/>
          <a:p>
            <a:pPr marL="171450" marR="0" lvl="0" indent="-171450" algn="l" defTabSz="914400" rtl="0" eaLnBrk="0" fontAlgn="base" latinLnBrk="0" hangingPunct="0">
              <a:lnSpc>
                <a:spcPct val="100000"/>
              </a:lnSpc>
              <a:spcBef>
                <a:spcPct val="28000"/>
              </a:spcBef>
              <a:spcAft>
                <a:spcPct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searcher, must then search the arm.</a:t>
            </a:r>
          </a:p>
          <a:p>
            <a:pPr marL="171450" marR="0" lvl="0" indent="-171450" algn="l" defTabSz="914400" rtl="0" eaLnBrk="0" fontAlgn="base" latinLnBrk="0" hangingPunct="0">
              <a:lnSpc>
                <a:spcPct val="100000"/>
              </a:lnSpc>
              <a:spcBef>
                <a:spcPct val="28000"/>
              </a:spcBef>
              <a:spcAft>
                <a:spcPct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Ensuring to go right into the armpit (which provides a good place to hide items).</a:t>
            </a:r>
          </a:p>
          <a:p>
            <a:pPr marL="171450" marR="0" lvl="0" indent="-171450" algn="l" defTabSz="914400" rtl="0" eaLnBrk="0" fontAlgn="base" latinLnBrk="0" hangingPunct="0">
              <a:lnSpc>
                <a:spcPct val="100000"/>
              </a:lnSpc>
              <a:spcBef>
                <a:spcPct val="28000"/>
              </a:spcBef>
              <a:spcAft>
                <a:spcPct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Moving down the arm using the same squeezing / stroking method. Making sure that the searchers hands meet and therefore cover the entire arm.</a:t>
            </a:r>
          </a:p>
          <a:p>
            <a:pPr marL="171450" marR="0" lvl="0" indent="-171450" algn="l" defTabSz="914400" rtl="0" eaLnBrk="0" fontAlgn="base" latinLnBrk="0" hangingPunct="0">
              <a:lnSpc>
                <a:spcPct val="100000"/>
              </a:lnSpc>
              <a:spcBef>
                <a:spcPct val="28000"/>
              </a:spcBef>
              <a:spcAft>
                <a:spcPct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It is important to search down to and include the hand. </a:t>
            </a:r>
          </a:p>
          <a:p>
            <a:pPr marL="171450" marR="0" lvl="0" indent="-171450" algn="l" defTabSz="914400" rtl="0" eaLnBrk="0" fontAlgn="base" latinLnBrk="0" hangingPunct="0">
              <a:lnSpc>
                <a:spcPct val="100000"/>
              </a:lnSpc>
              <a:spcBef>
                <a:spcPct val="28000"/>
              </a:spcBef>
              <a:spcAft>
                <a:spcPct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As per all clothing checks, ensure the cuff is searched as demonstrated.</a:t>
            </a:r>
          </a:p>
          <a:p>
            <a:pPr marL="171450" marR="0" lvl="0" indent="-171450" algn="l" defTabSz="914400" rtl="0" eaLnBrk="0" fontAlgn="base" latinLnBrk="0" hangingPunct="0">
              <a:lnSpc>
                <a:spcPct val="100000"/>
              </a:lnSpc>
              <a:spcBef>
                <a:spcPct val="28000"/>
              </a:spcBef>
              <a:spcAft>
                <a:spcPct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If the subject is wearing a watch or </a:t>
            </a:r>
            <a:r>
              <a:rPr kumimoji="0" lang="en-US" altLang="en-US" sz="1200" b="0" i="0" u="none" strike="noStrike" kern="1200" cap="none" spc="0" normalizeH="0" baseline="0" noProof="0" dirty="0" err="1">
                <a:ln>
                  <a:noFill/>
                </a:ln>
                <a:solidFill>
                  <a:srgbClr val="000000"/>
                </a:solidFill>
                <a:effectLst/>
                <a:uLnTx/>
                <a:uFillTx/>
                <a:latin typeface="+mn-lt"/>
                <a:ea typeface="+mn-ea"/>
                <a:cs typeface="Arial" panose="020B0604020202020204" pitchFamily="34" charset="0"/>
              </a:rPr>
              <a:t>jewellery</a:t>
            </a: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 make sure to check behind these.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4248424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77CEC-4BF6-101B-37A9-6190A3454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EC546-9164-7C1C-953D-A1A4F702E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E78D3-DB25-6AC0-F732-4EEA1D8A51D3}"/>
              </a:ext>
            </a:extLst>
          </p:cNvPr>
          <p:cNvSpPr>
            <a:spLocks noGrp="1"/>
          </p:cNvSpPr>
          <p:nvPr>
            <p:ph type="body" idx="1"/>
          </p:nvPr>
        </p:nvSpPr>
        <p:spPr/>
        <p:txBody>
          <a:bodyPr/>
          <a:lstStyle/>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searcher moves down the left leg of the subject.</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Searcher to ensure to search right into the groin area (similar to the armpit). SEARCHER MUST WARN SUBJECT WHEN ABOUT TO DO THIS.</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Squeezing motion used to cover entire leg. Ensure that area covered by hands overlaps, all the way down the leg.</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Searcher to make sure to pay attention to any pockets.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595485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DA51B-1CE2-1BDC-4A53-4E4D115C7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9F140-7847-C9B6-0839-AB4198B1E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EA955-2EF4-CF18-DCAF-736920AA3A62}"/>
              </a:ext>
            </a:extLst>
          </p:cNvPr>
          <p:cNvSpPr>
            <a:spLocks noGrp="1"/>
          </p:cNvSpPr>
          <p:nvPr>
            <p:ph type="body" idx="1"/>
          </p:nvPr>
        </p:nvSpPr>
        <p:spPr/>
        <p:txBody>
          <a:bodyPr/>
          <a:lstStyle/>
          <a:p>
            <a:pPr marL="171707" indent="-171707">
              <a:buFont typeface="Arial" panose="020B0604020202020204" pitchFamily="34" charset="0"/>
              <a:buChar char="•"/>
              <a:defRPr/>
            </a:pPr>
            <a:r>
              <a:rPr lang="en-US" altLang="en-US" sz="1200" dirty="0">
                <a:latin typeface="+mn-lt"/>
                <a:cs typeface="Arial" panose="020B0604020202020204" pitchFamily="34" charset="0"/>
              </a:rPr>
              <a:t>On reaching the bottom of the leg, searcher is to check hem of trousers (thickened cloth check).</a:t>
            </a:r>
          </a:p>
          <a:p>
            <a:pPr marL="171707" indent="-171707">
              <a:buFont typeface="Arial" panose="020B0604020202020204" pitchFamily="34" charset="0"/>
              <a:buChar char="•"/>
              <a:defRPr/>
            </a:pPr>
            <a:r>
              <a:rPr lang="en-US" altLang="en-US" sz="1200" dirty="0">
                <a:latin typeface="+mn-lt"/>
                <a:cs typeface="Arial" panose="020B0604020202020204" pitchFamily="34" charset="0"/>
              </a:rPr>
              <a:t>Searcher can ask subject to remove their shoe.</a:t>
            </a:r>
          </a:p>
          <a:p>
            <a:pPr marL="171707" indent="-171707">
              <a:buFont typeface="Arial" panose="020B0604020202020204" pitchFamily="34" charset="0"/>
              <a:buChar char="•"/>
              <a:defRPr/>
            </a:pPr>
            <a:r>
              <a:rPr lang="en-US" altLang="en-US" sz="1200" dirty="0">
                <a:latin typeface="+mn-lt"/>
                <a:cs typeface="Arial" panose="020B0604020202020204" pitchFamily="34" charset="0"/>
              </a:rPr>
              <a:t>To check the underside of the foot / shoe, searcher can kneel down and rest subjects raised foot on their own knee.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1006016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EDC4-AED2-29B3-03C2-DFC8EBBD7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0609A-D85A-D793-CF34-DD657DFB9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EB896-AA15-685F-D877-0AEA7348D818}"/>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same process should be followed for the right hand side of the body. </a:t>
            </a:r>
          </a:p>
        </p:txBody>
      </p:sp>
    </p:spTree>
    <p:extLst>
      <p:ext uri="{BB962C8B-B14F-4D97-AF65-F5344CB8AC3E}">
        <p14:creationId xmlns:p14="http://schemas.microsoft.com/office/powerpoint/2010/main" val="309626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800" b="1">
                <a:effectLst/>
                <a:latin typeface="Arial" panose="020B0604020202020204" pitchFamily="34" charset="0"/>
                <a:ea typeface="Times New Roman" panose="02020603050405020304" pitchFamily="18" charset="0"/>
              </a:rPr>
              <a:t>5Kg Blast Main charge</a:t>
            </a:r>
            <a:endParaRPr lang="en-GB"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a:effectLst/>
                <a:latin typeface="Arial" panose="020B0604020202020204" pitchFamily="34" charset="0"/>
                <a:ea typeface="Times New Roman" panose="02020603050405020304" pitchFamily="18" charset="0"/>
              </a:rPr>
              <a:t>Within 5m of the blast, it will likely be lethal. The further from the seat of the explosion, the less damaging the blast will be, with serious injury unlikely beyond a distance of 25 metres. With this in mind, we maintain a 10m spacing between personnel at all times so that if there is a blast, the number of casualties taken will be minimised. </a:t>
            </a:r>
            <a:endParaRPr lang="en-GB"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a:effectLst/>
                <a:latin typeface="Arial" panose="020B0604020202020204" pitchFamily="34"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GB" sz="1800">
                <a:effectLst/>
                <a:latin typeface="Arial" panose="020B0604020202020204" pitchFamily="34" charset="0"/>
                <a:ea typeface="Times New Roman" panose="02020603050405020304" pitchFamily="18" charset="0"/>
              </a:rPr>
              <a:t>NOTE: This does not mitigate against the presence of enhancements, so it is advised that PPE is worn during all operations to provide a level of protection against these</a:t>
            </a:r>
            <a:endParaRPr lang="en-US"/>
          </a:p>
        </p:txBody>
      </p:sp>
    </p:spTree>
    <p:extLst>
      <p:ext uri="{BB962C8B-B14F-4D97-AF65-F5344CB8AC3E}">
        <p14:creationId xmlns:p14="http://schemas.microsoft.com/office/powerpoint/2010/main" val="35340493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4114A-FF8D-F51A-7B6F-32B0E566C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D974E-8E81-2DB5-4D9C-C035B897C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D55B45-7C87-5E23-AAC8-F8669ED8280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28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Non-Life Threatening Find:</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Something which is or maybe evidence of a criminal offence / component part / suspicious documentation / unreasonable quantity of items (sim cards etc.)</a:t>
            </a:r>
          </a:p>
          <a:p>
            <a:pPr marL="0" marR="0" lvl="0" indent="0" algn="l" defTabSz="914400" rtl="0" eaLnBrk="0" fontAlgn="base" latinLnBrk="0" hangingPunct="0">
              <a:lnSpc>
                <a:spcPct val="100000"/>
              </a:lnSpc>
              <a:spcBef>
                <a:spcPct val="28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item is to be removed out of reach of the subject, while the search is completed.</a:t>
            </a:r>
          </a:p>
          <a:p>
            <a:pPr marL="0" marR="0" lvl="0" indent="0" algn="l" defTabSz="914400" rtl="0" eaLnBrk="0" fontAlgn="base" latinLnBrk="0" hangingPunct="0">
              <a:lnSpc>
                <a:spcPct val="100000"/>
              </a:lnSpc>
              <a:spcBef>
                <a:spcPct val="28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At the end of the search, the subject may be asked for an explanation, if not satisfactory or suitable suspicion, FOR NON-LIFE THREATENING FINDS THE SEARCH MUST BE COMPLETED.</a:t>
            </a:r>
          </a:p>
          <a:p>
            <a:pPr marL="0" marR="0" lvl="0" indent="0" algn="l" defTabSz="914400" rtl="0" eaLnBrk="0" fontAlgn="base" latinLnBrk="0" hangingPunct="0">
              <a:lnSpc>
                <a:spcPct val="100000"/>
              </a:lnSpc>
              <a:spcBef>
                <a:spcPct val="28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On completion of the search the subject is to be arrested.</a:t>
            </a:r>
          </a:p>
          <a:p>
            <a:pPr marL="0" marR="0" lvl="0" indent="0" algn="l" defTabSz="914400" rtl="0" eaLnBrk="0" fontAlgn="base" latinLnBrk="0" hangingPunct="0">
              <a:lnSpc>
                <a:spcPct val="100000"/>
              </a:lnSpc>
              <a:spcBef>
                <a:spcPct val="28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28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Life threatening Find:</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Confirm-Clear-Call-Cordon-Control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1430546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31F08-76CF-5AE6-9695-C0EB8F54B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87AB1-442C-1B64-55D6-79B2AF6CC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01316-4450-6A29-4930-F6B5279E111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Instructor to carry a full demonstration of a detailed person search.</a:t>
            </a:r>
          </a:p>
        </p:txBody>
      </p:sp>
    </p:spTree>
    <p:extLst>
      <p:ext uri="{BB962C8B-B14F-4D97-AF65-F5344CB8AC3E}">
        <p14:creationId xmlns:p14="http://schemas.microsoft.com/office/powerpoint/2010/main" val="25108692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3FA4A-A5E9-4BEB-A4A5-E0B418264571}"/>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738A8831-2BAC-F379-8239-8B214D3EEC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a:extLst>
              <a:ext uri="{FF2B5EF4-FFF2-40B4-BE49-F238E27FC236}">
                <a16:creationId xmlns:a16="http://schemas.microsoft.com/office/drawing/2014/main" id="{70E9468C-0816-5745-B178-7B837D22CA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0237BEC6-6BB2-0F75-1DBA-6C5E5F5FF883}"/>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a:extLst>
              <a:ext uri="{FF2B5EF4-FFF2-40B4-BE49-F238E27FC236}">
                <a16:creationId xmlns:a16="http://schemas.microsoft.com/office/drawing/2014/main" id="{B1FD9B66-9184-3C30-BA29-8F82DE99A9E3}"/>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32738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000000"/>
                </a:solidFill>
                <a:effectLst/>
                <a:latin typeface="+mn-lt"/>
                <a:ea typeface="Times New Roman" panose="02020603050405020304" pitchFamily="18" charset="0"/>
                <a:cs typeface="Arial" panose="020B0604020202020204" pitchFamily="34" charset="0"/>
              </a:rPr>
              <a:t>The search of a vehicle to detect vehicle-borne improvised explosive devices (VBIEDs), IED components, weapons, ammunition, or any other object that a perpetrator has attempted to conceal. A vehicle search involves an initial check of persons and their vehicle, from which an assessment can be made as to whether any further search is required. Vehicle search within basic search involves initial checks and can involve primary searches.</a:t>
            </a:r>
            <a:endParaRPr lang="en-GB" sz="1200" dirty="0">
              <a:solidFill>
                <a:srgbClr val="000000"/>
              </a:solidFill>
              <a:effectLst/>
              <a:latin typeface="+mn-lt"/>
              <a:ea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40425786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There are three levels of vehicle search. Initial, Primary and Secondary. An initial search is usually conducted at entry to venues or at checkpoints. This is a very quick search which does not require the occupants to get out the vehicle. It is done to screen other vehicles for further search and to deter potential threats. If after an initial search, suspicion is raised a primary search will normally take place. This will involve the occupants getting out the vehicle and also being searched. This usually takes about 10 minutes. If something is found or there is further suspicion a  secondary search could be conducted, but this is done by a trained specialist – usually the police.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Image Left – Initial searches something involve the use of explosive detection dogs. Image courtesy UK MOD.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Image Centre – Afghan National Police conducting a primary search. This type of search is normally done in pairs. Image courtesy of UK MOD.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Image Right – Specialist conducting vehicle search. Image courtesy NIC Equipment. </a:t>
            </a:r>
          </a:p>
        </p:txBody>
      </p:sp>
    </p:spTree>
    <p:extLst>
      <p:ext uri="{BB962C8B-B14F-4D97-AF65-F5344CB8AC3E}">
        <p14:creationId xmlns:p14="http://schemas.microsoft.com/office/powerpoint/2010/main" val="1220610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an examples of a possible vehicle check point. In this example, we have:</a:t>
            </a:r>
          </a:p>
          <a:p>
            <a:pPr>
              <a:buFont typeface="Arial" panose="020B0604020202020204" pitchFamily="34" charset="0"/>
              <a:buChar char="•"/>
            </a:pPr>
            <a:r>
              <a:rPr lang="en-GB" dirty="0"/>
              <a:t>A commander </a:t>
            </a:r>
            <a:r>
              <a:rPr lang="en-GB" baseline="0" dirty="0"/>
              <a:t>responsible for command and control.</a:t>
            </a:r>
          </a:p>
          <a:p>
            <a:pPr>
              <a:buFont typeface="Arial" panose="020B0604020202020204" pitchFamily="34" charset="0"/>
              <a:buChar char="•"/>
            </a:pPr>
            <a:r>
              <a:rPr lang="en-GB" baseline="0" dirty="0"/>
              <a:t>Overwatch, Traffic Control. Traffic will initially be met by a Traffic Control point. This solder is responsible for holding traffic and looking out for early indications of threats in queueing traffic. </a:t>
            </a:r>
          </a:p>
          <a:p>
            <a:pPr>
              <a:buFont typeface="Arial" panose="020B0604020202020204" pitchFamily="34" charset="0"/>
              <a:buChar char="•"/>
            </a:pPr>
            <a:r>
              <a:rPr lang="en-GB" baseline="0" dirty="0"/>
              <a:t>We then have two soldiers carrying out the Initial Check. If there is nothing suspicious, the vehicle is release to carry on its journey. If there is requirement for further search, the vehicle will be directed to the search area.</a:t>
            </a:r>
          </a:p>
          <a:p>
            <a:pPr>
              <a:buFont typeface="Arial" panose="020B0604020202020204" pitchFamily="34" charset="0"/>
              <a:buChar char="•"/>
            </a:pPr>
            <a:r>
              <a:rPr lang="en-GB" baseline="0" dirty="0"/>
              <a:t>In the Search Area, two soldiers will carry out a Primary Search. </a:t>
            </a:r>
          </a:p>
          <a:p>
            <a:pPr>
              <a:buFont typeface="Arial" panose="020B0604020202020204" pitchFamily="34" charset="0"/>
              <a:buChar char="•"/>
            </a:pPr>
            <a:r>
              <a:rPr lang="en-GB" baseline="0" dirty="0"/>
              <a:t>We also have 2 solders for conducting a person search.</a:t>
            </a:r>
          </a:p>
          <a:p>
            <a:pPr marL="228600" indent="0">
              <a:buFont typeface="Arial" panose="020B0604020202020204" pitchFamily="34" charset="0"/>
              <a:buNone/>
            </a:pPr>
            <a:endParaRPr lang="en-GB" baseline="0" dirty="0"/>
          </a:p>
          <a:p>
            <a:pPr marL="228600" indent="0">
              <a:buFont typeface="Arial" panose="020B0604020202020204" pitchFamily="34" charset="0"/>
              <a:buNone/>
            </a:pPr>
            <a:r>
              <a:rPr lang="en-GB" baseline="0" dirty="0"/>
              <a:t>In this scenario you can see that the initial check is a deterrence and screening process. The vehicles requiring further primary search are moved to another area to allow for minimum disruption to the civilian traffic. </a:t>
            </a:r>
          </a:p>
          <a:p>
            <a:endParaRPr lang="en-GB" dirty="0"/>
          </a:p>
        </p:txBody>
      </p:sp>
    </p:spTree>
    <p:extLst>
      <p:ext uri="{BB962C8B-B14F-4D97-AF65-F5344CB8AC3E}">
        <p14:creationId xmlns:p14="http://schemas.microsoft.com/office/powerpoint/2010/main" val="2027730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An initial check is a very basic check. It is used as a deterrence and to help screen vehicles which require further searching. Generally it does not require occupants to get out the vehicle and can be conducted by 2 persons; 1 who questions the driver and occupants and the other who looks around the vehicle for anything that seems suspicious. This usually takes less than two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Image </a:t>
            </a:r>
            <a:r>
              <a:rPr lang="en-US" sz="1200" dirty="0" err="1">
                <a:latin typeface="+mn-lt"/>
              </a:rPr>
              <a:t>Courtsey</a:t>
            </a:r>
            <a:r>
              <a:rPr lang="en-US" sz="1200" dirty="0">
                <a:latin typeface="+mn-lt"/>
              </a:rPr>
              <a:t> Getty Images</a:t>
            </a:r>
          </a:p>
        </p:txBody>
      </p:sp>
    </p:spTree>
    <p:extLst>
      <p:ext uri="{BB962C8B-B14F-4D97-AF65-F5344CB8AC3E}">
        <p14:creationId xmlns:p14="http://schemas.microsoft.com/office/powerpoint/2010/main" val="2029230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6781F-615B-3BCA-CA02-E5A72C7A9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256E0-F92A-D886-8067-DD49286AB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9447F-61D6-0C5C-C15F-4F4624276110}"/>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two searcher will have distinct roles. Searcher 1 will talk to the driver and occupants while searcher 2 carriers out a quick walk around the vehicle to look for indicators of potential IED threat, components, weapons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list shows some of the functions that each searcher should carry out and some of the indicators that might arouse suspicion. Remember, the vast majority of vehicle </a:t>
            </a:r>
            <a:r>
              <a:rPr lang="en-US" sz="1200" dirty="0" err="1">
                <a:latin typeface="+mn-lt"/>
              </a:rPr>
              <a:t>ocupants</a:t>
            </a:r>
            <a:r>
              <a:rPr lang="en-US" sz="1200" dirty="0">
                <a:latin typeface="+mn-lt"/>
              </a:rPr>
              <a:t> will be civilians trying to go about there normal lives, treat them with respect and always act within the rules of the mission.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Notes for the Instructor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Arial"/>
                <a:sym typeface="Arial"/>
              </a:rPr>
              <a:t>Searcher 1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Speaks to the driver and occupants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Looking for suspicious </a:t>
            </a:r>
            <a:r>
              <a:rPr kumimoji="0" lang="en-US" sz="1200" b="0" i="0" u="none" strike="noStrike" kern="1200" cap="none" spc="0" normalizeH="0" baseline="0" noProof="0" dirty="0" err="1">
                <a:ln>
                  <a:noFill/>
                </a:ln>
                <a:solidFill>
                  <a:prstClr val="black"/>
                </a:solidFill>
                <a:effectLst/>
                <a:uLnTx/>
                <a:uFillTx/>
                <a:latin typeface="+mn-lt"/>
                <a:ea typeface="+mn-ea"/>
                <a:cs typeface="Arial"/>
                <a:sym typeface="Arial"/>
              </a:rPr>
              <a:t>behaviour</a:t>
            </a: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 (unusually polite or nervous occupants). People who have something to hide are often overly polite, this could raise suspicion. The same applies for nervous occupants.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Confirm ID or driver and vehicle registration match (subject to mission rules). Often vehicles conducting illegal activities use stollen vehicles.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Looking for missing keys. When a car is stolen it will often be missing its keys and needs to be start by other means.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Strong smells. The movement of chemical precursors or home made explosives often has strong chemical smell. This should raise suspicion.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May ask the driver to turn off the engine. Often components are hidden in empty batteries, if the car cannot be re-started after turning of the engine, this too could be grounds for a primary search.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Arial"/>
                <a:sym typeface="Arial"/>
              </a:rPr>
              <a:t>Searcher 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Conducts a quick walk around the car. This is general inspection for anything suspicious. The searcher should look through the windows to the interior of the vehicle.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Looks for unusual modifications. To hide components often modifications need to be made.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Vehicle overloaded. IED components can often be very heavy, signs of overloading but no obvious cargo could be an indicator of something being concealed.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May look inside the luggage compartment. The searcher may look in the luggage compartment to inspect cargo. (subject to mission rules)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Arial"/>
                <a:sym typeface="Arial"/>
              </a:rPr>
              <a:t>May use mirrors to look under the vehicle. This is to look for anything hidden under the vehicle.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1307021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If during the initial checks, a vehicle is highlighted for further searching due anything suspicious, a primary check will be carried out. A primary check may also be carried out where a higher degree of security is required and where there is a low number of vehicles than need checking. This check needs to be as detailed as the time or tactical situation will all and it must be done systematically by trained persons. This search can take up to 10 minutes and is usually carried out by a team of 4. 2 of whom will search the vehicle while the other pair are required to carry out a person search of the occupants or provide security. </a:t>
            </a:r>
          </a:p>
        </p:txBody>
      </p:sp>
    </p:spTree>
    <p:extLst>
      <p:ext uri="{BB962C8B-B14F-4D97-AF65-F5344CB8AC3E}">
        <p14:creationId xmlns:p14="http://schemas.microsoft.com/office/powerpoint/2010/main" val="3929871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904FC-6940-7D3B-4895-61ADAF5A3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21411-AC1E-67F6-5233-41DA2A121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86C84-5D6C-1310-2BB9-24DDC80C65E3}"/>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157946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ClrTx/>
              <a:buSzTx/>
              <a:defRPr/>
            </a:pPr>
            <a:r>
              <a:rPr kumimoji="0" lang="en-GB" altLang="en-US" sz="1200" b="1" i="0" u="none" strike="noStrike" kern="1200" cap="none" spc="0" normalizeH="0" baseline="0" noProof="0" dirty="0">
                <a:ln>
                  <a:noFill/>
                </a:ln>
                <a:solidFill>
                  <a:srgbClr val="000000"/>
                </a:solidFill>
                <a:effectLst/>
                <a:uLnTx/>
                <a:uFillTx/>
                <a:latin typeface="Calibri"/>
                <a:ea typeface="+mn-ea"/>
                <a:cs typeface="+mn-cs"/>
              </a:rPr>
              <a:t>Introduction to the 5 and 25 m checks.  </a:t>
            </a:r>
            <a:r>
              <a:rPr kumimoji="0" lang="en-GB" altLang="en-US" sz="1200" b="0" i="0" u="none" strike="noStrike" kern="1200" cap="none" spc="0" normalizeH="0" baseline="0" noProof="0">
                <a:ln>
                  <a:noFill/>
                </a:ln>
                <a:solidFill>
                  <a:srgbClr val="000000"/>
                </a:solidFill>
                <a:effectLst/>
                <a:uLnTx/>
                <a:uFillTx/>
                <a:latin typeface="Calibri"/>
                <a:ea typeface="+mn-ea"/>
                <a:cs typeface="+mn-cs"/>
              </a:rPr>
              <a:t>The purpose of the 5 and 25m checks is to allow troops to identify a safe area (as illustrated in this slide) in which to either go to ground in a static location or for ensuring that any potential ICP or cordon locations are not being targeted by </a:t>
            </a:r>
            <a:r>
              <a:rPr lang="en-GB" altLang="en-US" kern="1200">
                <a:solidFill>
                  <a:srgbClr val="000000"/>
                </a:solidFill>
                <a:ea typeface="+mn-ea"/>
                <a:cs typeface="+mn-cs"/>
              </a:rPr>
              <a:t>adversary forces</a:t>
            </a:r>
            <a:r>
              <a:rPr kumimoji="0" lang="en-GB" altLang="en-US" sz="1200" b="0" i="0" u="none" strike="noStrike" kern="1200" cap="none" spc="0" normalizeH="0" baseline="0" noProof="0">
                <a:ln>
                  <a:noFill/>
                </a:ln>
                <a:solidFill>
                  <a:srgbClr val="000000"/>
                </a:solidFill>
                <a:effectLst/>
                <a:uLnTx/>
                <a:uFillTx/>
                <a:latin typeface="Calibri"/>
                <a:ea typeface="+mn-ea"/>
                <a:cs typeface="+mn-cs"/>
              </a:rPr>
              <a:t>.  </a:t>
            </a:r>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Calibri"/>
                <a:ea typeface="+mn-ea"/>
                <a:cs typeface="+mn-cs"/>
              </a:rPr>
              <a:t>The 5 and 25 metre individual search is the key Technique, Tactic and Procedure (TTP) taught to  military personnel to be carried out on any form of stop or halt. It is probably the single most important action and skill that the soldier applies on operations that is likely to keep him/her alive. </a:t>
            </a:r>
            <a:endParaRPr kumimoji="0" lang="en-US" altLang="en-US" sz="1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srgbClr val="000000"/>
                </a:solidFill>
                <a:effectLst/>
                <a:uLnTx/>
                <a:uFillTx/>
                <a:latin typeface="Calibri"/>
                <a:ea typeface="+mn-ea"/>
                <a:cs typeface="+mn-cs"/>
              </a:rPr>
              <a:t>5/25m Checks – Why?</a:t>
            </a:r>
            <a:r>
              <a:rPr kumimoji="0" lang="en-GB" altLang="en-US" sz="1200" b="0" i="0" u="none" strike="noStrike" kern="1200" cap="none" spc="0" normalizeH="0" baseline="0" noProof="0" dirty="0">
                <a:ln>
                  <a:noFill/>
                </a:ln>
                <a:solidFill>
                  <a:srgbClr val="000000"/>
                </a:solidFill>
                <a:effectLst/>
                <a:uLnTx/>
                <a:uFillTx/>
                <a:latin typeface="Calibri"/>
                <a:ea typeface="+mn-ea"/>
                <a:cs typeface="+mn-cs"/>
              </a:rPr>
              <a:t>  Both the explosive science and recent operational experience</a:t>
            </a:r>
            <a:r>
              <a:rPr kumimoji="0" lang="en-GB" altLang="en-US" sz="1200" b="1" i="0" u="none" strike="noStrike" kern="1200" cap="none" spc="0" normalizeH="0" baseline="0" noProof="0" dirty="0">
                <a:ln>
                  <a:noFill/>
                </a:ln>
                <a:solidFill>
                  <a:srgbClr val="000000"/>
                </a:solidFill>
                <a:effectLst/>
                <a:uLnTx/>
                <a:uFillTx/>
                <a:latin typeface="Calibri"/>
                <a:ea typeface="+mn-ea"/>
                <a:cs typeface="+mn-cs"/>
              </a:rPr>
              <a:t> </a:t>
            </a:r>
            <a:r>
              <a:rPr kumimoji="0" lang="en-GB" altLang="en-US" sz="1200" b="0" i="0" u="none" strike="noStrike" kern="1200" cap="none" spc="0" normalizeH="0" baseline="0" noProof="0" dirty="0">
                <a:ln>
                  <a:noFill/>
                </a:ln>
                <a:solidFill>
                  <a:srgbClr val="000000"/>
                </a:solidFill>
                <a:effectLst/>
                <a:uLnTx/>
                <a:uFillTx/>
                <a:latin typeface="Calibri"/>
                <a:ea typeface="+mn-ea"/>
                <a:cs typeface="+mn-cs"/>
              </a:rPr>
              <a:t>indicates that an IED functioning less than 5 metres from your position will most likely be lethal.  It is therefore a life saving drill to thoroughly search out to a radius of 5 meters on every halt.  The same IED functioning between 5 and 25m from your position may still be lethal or could equally inflict life threatening injuries.  It is therefore very sensible to extend our search out to 25 metres, although sheer practicality demands that this element of the 5/25m check is less thorough than the 5metre element.  Clearly, an IED functioning further than 25 meters away can still be lethal or cause serious injuries, however, on balance, it is IEDs out to 25 metres that result in most serious injuries and fatalities. </a:t>
            </a:r>
            <a:endParaRPr kumimoji="0" lang="en-US" altLang="en-US" sz="1200" b="0" i="0" u="none" strike="noStrike" kern="1200" cap="none" spc="0" normalizeH="0" baseline="0" noProof="0" dirty="0">
              <a:ln>
                <a:noFill/>
              </a:ln>
              <a:solidFill>
                <a:srgbClr val="000000"/>
              </a:solidFill>
              <a:effectLst/>
              <a:uLnTx/>
              <a:uFillTx/>
              <a:latin typeface="Calibri"/>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375784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 vehicle search can be conducted in many ways, but it must be systematic. One way of conducting a search is to divide into areas. Surrounding area, Exterior and Interior. </a:t>
            </a:r>
          </a:p>
        </p:txBody>
      </p:sp>
    </p:spTree>
    <p:extLst>
      <p:ext uri="{BB962C8B-B14F-4D97-AF65-F5344CB8AC3E}">
        <p14:creationId xmlns:p14="http://schemas.microsoft.com/office/powerpoint/2010/main" val="6445401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The surrounding area should be verry briefly checked for any items that have been discarded by the occupants. This could be weapons, illegal contraband or documentation. Additionally anything that has leaked from the vehicle fallen off the vehicle should be investigated.</a:t>
            </a:r>
          </a:p>
        </p:txBody>
      </p:sp>
    </p:spTree>
    <p:extLst>
      <p:ext uri="{BB962C8B-B14F-4D97-AF65-F5344CB8AC3E}">
        <p14:creationId xmlns:p14="http://schemas.microsoft.com/office/powerpoint/2010/main" val="9958174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The exterior of the vehicle is broken down into four areas while doing a vehicle search.</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Front, side, rear, underside.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dirty="0">
                <a:latin typeface="+mn-lt"/>
                <a:ea typeface="ＭＳ Ｐゴシック" charset="0"/>
                <a:cs typeface="ＭＳ Ｐゴシック" charset="0"/>
              </a:rPr>
              <a:t>The searcher should start with exterior, working as a pair moving in a sequential manner across all areas of the exterior. This can be done by splitting the vehicle in half with one searcher either side. The searcher should continuously be talking to each other to communicate what they can see. </a:t>
            </a:r>
          </a:p>
        </p:txBody>
      </p:sp>
    </p:spTree>
    <p:extLst>
      <p:ext uri="{BB962C8B-B14F-4D97-AF65-F5344CB8AC3E}">
        <p14:creationId xmlns:p14="http://schemas.microsoft.com/office/powerpoint/2010/main" val="32244195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Once the exterior has been inspected, a thorough investigation of all internal compartments should be carried out. Again, this should be carried out in pars in a systematic way. This includes</a:t>
            </a:r>
          </a:p>
          <a:p>
            <a:pPr marL="171450" lvl="0" indent="-171450">
              <a:buFont typeface="Arial" panose="020B0604020202020204" pitchFamily="34" charset="0"/>
              <a:buChar char="•"/>
            </a:pPr>
            <a:r>
              <a:rPr lang="en-US" sz="1200" kern="1200" dirty="0">
                <a:solidFill>
                  <a:schemeClr val="tx1"/>
                </a:solidFill>
                <a:effectLst/>
                <a:latin typeface="+mn-lt"/>
                <a:ea typeface="ＭＳ Ｐゴシック" charset="0"/>
                <a:cs typeface="+mn-cs"/>
              </a:rPr>
              <a:t>Engine Compartment. Paying particular attention to </a:t>
            </a:r>
            <a:r>
              <a:rPr lang="en-US" sz="1200" kern="1200" dirty="0" err="1">
                <a:solidFill>
                  <a:schemeClr val="tx1"/>
                </a:solidFill>
                <a:effectLst/>
                <a:latin typeface="+mn-lt"/>
                <a:ea typeface="ＭＳ Ｐゴシック" charset="0"/>
                <a:cs typeface="+mn-cs"/>
              </a:rPr>
              <a:t>arreas</a:t>
            </a:r>
            <a:r>
              <a:rPr lang="en-US" sz="1200" kern="1200" dirty="0">
                <a:solidFill>
                  <a:schemeClr val="tx1"/>
                </a:solidFill>
                <a:effectLst/>
                <a:latin typeface="+mn-lt"/>
                <a:ea typeface="ＭＳ Ｐゴシック" charset="0"/>
                <a:cs typeface="+mn-cs"/>
              </a:rPr>
              <a:t> where items can be stored such as the air filter box or battery. </a:t>
            </a:r>
          </a:p>
          <a:p>
            <a:pPr marL="171450" lvl="0" indent="-171450">
              <a:buFont typeface="Arial" panose="020B0604020202020204" pitchFamily="34" charset="0"/>
              <a:buChar char="•"/>
            </a:pPr>
            <a:r>
              <a:rPr lang="en-US" sz="1200" kern="1200" dirty="0">
                <a:solidFill>
                  <a:schemeClr val="tx1"/>
                </a:solidFill>
                <a:effectLst/>
                <a:latin typeface="+mn-lt"/>
                <a:ea typeface="ＭＳ Ｐゴシック" charset="0"/>
                <a:cs typeface="+mn-cs"/>
              </a:rPr>
              <a:t>Boot Trunk. Both the compartment and spare wheel area should be checked. The spare when itself should also be check to see if items have need concealed inside.</a:t>
            </a:r>
          </a:p>
          <a:p>
            <a:pPr marL="171450" lvl="0" indent="-171450">
              <a:buFont typeface="Arial" panose="020B0604020202020204" pitchFamily="34" charset="0"/>
              <a:buChar char="•"/>
            </a:pPr>
            <a:r>
              <a:rPr lang="en-US" sz="1200" kern="1200" dirty="0">
                <a:solidFill>
                  <a:schemeClr val="tx1"/>
                </a:solidFill>
                <a:effectLst/>
                <a:latin typeface="+mn-lt"/>
                <a:ea typeface="ＭＳ Ｐゴシック" charset="0"/>
                <a:cs typeface="+mn-cs"/>
              </a:rPr>
              <a:t>Inside the vehicle. Both searchers should work from front to back as a pair. Particular attention should be paid to storage compartments, door panels, upholstery and the seats. The underside of the seats should be checked but the seat itself should be inspected to see if it has been altered to conceal items inside. </a:t>
            </a:r>
          </a:p>
          <a:p>
            <a:pPr marL="171450" lvl="0" indent="-171450">
              <a:buFont typeface="Arial" panose="020B0604020202020204" pitchFamily="34" charset="0"/>
              <a:buChar char="•"/>
            </a:pPr>
            <a:endParaRPr lang="en-US" sz="1200" kern="1200" dirty="0">
              <a:solidFill>
                <a:schemeClr val="tx1"/>
              </a:solidFill>
              <a:effectLst/>
              <a:latin typeface="+mn-lt"/>
              <a:ea typeface="ＭＳ Ｐゴシック" charset="0"/>
              <a:cs typeface="+mn-cs"/>
            </a:endParaRPr>
          </a:p>
          <a:p>
            <a:pPr marL="0" lvl="0" indent="0">
              <a:buFont typeface="Arial" panose="020B0604020202020204" pitchFamily="34" charset="0"/>
              <a:buNone/>
            </a:pPr>
            <a:r>
              <a:rPr lang="en-US" sz="1200" kern="1200" dirty="0">
                <a:solidFill>
                  <a:schemeClr val="tx1"/>
                </a:solidFill>
                <a:effectLst/>
                <a:latin typeface="+mn-lt"/>
                <a:ea typeface="ＭＳ Ｐゴシック" charset="0"/>
                <a:cs typeface="+mn-cs"/>
              </a:rPr>
              <a:t>Image left to right</a:t>
            </a:r>
          </a:p>
          <a:p>
            <a:pPr marL="0" lvl="0" indent="0">
              <a:buFont typeface="Arial" panose="020B0604020202020204" pitchFamily="34" charset="0"/>
              <a:buNone/>
            </a:pPr>
            <a:r>
              <a:rPr lang="en-US" sz="1200" kern="1200" dirty="0">
                <a:solidFill>
                  <a:schemeClr val="tx1"/>
                </a:solidFill>
                <a:effectLst/>
                <a:latin typeface="+mn-lt"/>
                <a:ea typeface="ＭＳ Ｐゴシック" charset="0"/>
                <a:cs typeface="+mn-cs"/>
              </a:rPr>
              <a:t>A police officer inspecting the interior of a vehicle – Courtesy UK West midlands Police.</a:t>
            </a:r>
          </a:p>
          <a:p>
            <a:pPr marL="0" lvl="0" indent="0">
              <a:buFont typeface="Arial" panose="020B0604020202020204" pitchFamily="34" charset="0"/>
              <a:buNone/>
            </a:pPr>
            <a:r>
              <a:rPr lang="en-US" sz="1200" kern="1200" dirty="0">
                <a:solidFill>
                  <a:schemeClr val="tx1"/>
                </a:solidFill>
                <a:effectLst/>
                <a:latin typeface="+mn-lt"/>
                <a:ea typeface="ＭＳ Ｐゴシック" charset="0"/>
                <a:cs typeface="+mn-cs"/>
              </a:rPr>
              <a:t>A soldier inspecting the boot of a vehicle – Courtesy US DoD.</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kern="1200" dirty="0">
                <a:solidFill>
                  <a:schemeClr val="tx1"/>
                </a:solidFill>
                <a:effectLst/>
                <a:latin typeface="+mn-lt"/>
                <a:ea typeface="ＭＳ Ｐゴシック" charset="0"/>
                <a:cs typeface="+mn-cs"/>
              </a:rPr>
              <a:t>A pair of soldiers inspecting the engine compartment – Courtesy US DoD.</a:t>
            </a:r>
          </a:p>
          <a:p>
            <a:pPr marL="0" lvl="0" indent="0">
              <a:buFont typeface="Arial" panose="020B0604020202020204" pitchFamily="34" charset="0"/>
              <a:buNone/>
            </a:pPr>
            <a:endParaRPr lang="en-US" sz="1200" kern="1200" dirty="0">
              <a:solidFill>
                <a:schemeClr val="tx1"/>
              </a:solidFill>
              <a:effectLst/>
              <a:latin typeface="Calibri" charset="0"/>
              <a:ea typeface="ＭＳ Ｐゴシック" charset="0"/>
              <a:cs typeface="+mn-cs"/>
            </a:endParaRPr>
          </a:p>
        </p:txBody>
      </p:sp>
    </p:spTree>
    <p:extLst>
      <p:ext uri="{BB962C8B-B14F-4D97-AF65-F5344CB8AC3E}">
        <p14:creationId xmlns:p14="http://schemas.microsoft.com/office/powerpoint/2010/main" val="9363850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dirty="0">
                <a:latin typeface="+mn-lt"/>
                <a:ea typeface="ＭＳ Ｐゴシック" charset="0"/>
                <a:cs typeface="ＭＳ Ｐゴシック" charset="0"/>
              </a:rPr>
              <a:t>Remember that mission rules will vary. No vehicle inspection should be carried out unless authorized. The considerations covered earlier regarding person search also apply. Remember that as occupants also need to be searched, consideration should be made for the searching of women and children. Finally, soldiers with some technical knowledge of how vehicle work will be helpful in carrying out vehicle search as they will be better placed for identifying anything out of place. </a:t>
            </a:r>
          </a:p>
        </p:txBody>
      </p:sp>
    </p:spTree>
    <p:extLst>
      <p:ext uri="{BB962C8B-B14F-4D97-AF65-F5344CB8AC3E}">
        <p14:creationId xmlns:p14="http://schemas.microsoft.com/office/powerpoint/2010/main" val="21066247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2B57A-4F7A-4D7E-F65D-6C820A5DF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CA48C-8131-9E77-EA9E-F62B70B9C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7E134-BF7D-A886-7F77-33A6DBE7BA4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28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Non-Life Threatening Find:</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Something which is or maybe evidence of a criminal offence / component part / suspicious documentation / unreasonable quantity of items (sim cards etc.)</a:t>
            </a:r>
          </a:p>
          <a:p>
            <a:pPr marL="0" marR="0" lvl="0" indent="0" algn="l" defTabSz="914400" rtl="0" eaLnBrk="0" fontAlgn="base" latinLnBrk="0" hangingPunct="0">
              <a:lnSpc>
                <a:spcPct val="100000"/>
              </a:lnSpc>
              <a:spcBef>
                <a:spcPct val="28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item is to be removed out of reach of the subject, while the search is completed.</a:t>
            </a:r>
          </a:p>
          <a:p>
            <a:pPr marL="0" marR="0" lvl="0" indent="0" algn="l" defTabSz="914400" rtl="0" eaLnBrk="0" fontAlgn="base" latinLnBrk="0" hangingPunct="0">
              <a:lnSpc>
                <a:spcPct val="100000"/>
              </a:lnSpc>
              <a:spcBef>
                <a:spcPct val="28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At the end of the search, the subject may be asked for an explanation, if not satisfactory or suitable suspicion, FOR NON-LIFE THREATENING FINDS THE SEARCH MUST BE COMPLETED.</a:t>
            </a:r>
          </a:p>
          <a:p>
            <a:pPr marL="0" marR="0" lvl="0" indent="0" algn="l" defTabSz="914400" rtl="0" eaLnBrk="0" fontAlgn="base" latinLnBrk="0" hangingPunct="0">
              <a:lnSpc>
                <a:spcPct val="100000"/>
              </a:lnSpc>
              <a:spcBef>
                <a:spcPct val="28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On completion of the search the subject is to be arrested.</a:t>
            </a:r>
          </a:p>
          <a:p>
            <a:pPr marL="0" marR="0" lvl="0" indent="0" algn="l" defTabSz="914400" rtl="0" eaLnBrk="0" fontAlgn="base" latinLnBrk="0" hangingPunct="0">
              <a:lnSpc>
                <a:spcPct val="100000"/>
              </a:lnSpc>
              <a:spcBef>
                <a:spcPct val="28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28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Life threatening Find:</a:t>
            </a:r>
          </a:p>
          <a:p>
            <a:pPr marL="171707" marR="0" lvl="0" indent="-171707" algn="l" defTabSz="914400" rtl="0" eaLnBrk="0" fontAlgn="base" latinLnBrk="0" hangingPunct="0">
              <a:lnSpc>
                <a:spcPct val="100000"/>
              </a:lnSpc>
              <a:spcBef>
                <a:spcPct val="28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Confirm-Clear-Call-Cordon-Control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Tree>
    <p:extLst>
      <p:ext uri="{BB962C8B-B14F-4D97-AF65-F5344CB8AC3E}">
        <p14:creationId xmlns:p14="http://schemas.microsoft.com/office/powerpoint/2010/main" val="38147813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2F5BF-A360-FB0D-6702-99CED792A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2791E-BF46-168E-9E30-0FDE81E35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DFB51C-DD36-0B7A-7602-A97A2C90671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Instructor to carry a full demonstration of a detailed person search.</a:t>
            </a:r>
          </a:p>
        </p:txBody>
      </p:sp>
    </p:spTree>
    <p:extLst>
      <p:ext uri="{BB962C8B-B14F-4D97-AF65-F5344CB8AC3E}">
        <p14:creationId xmlns:p14="http://schemas.microsoft.com/office/powerpoint/2010/main" val="35223707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77E0A-CE39-8F2F-1F6C-CEF436609CE4}"/>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454A0B46-0FA2-A050-5DC3-93905FEA67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a:extLst>
              <a:ext uri="{FF2B5EF4-FFF2-40B4-BE49-F238E27FC236}">
                <a16:creationId xmlns:a16="http://schemas.microsoft.com/office/drawing/2014/main" id="{B02A1A24-6ABA-8670-B135-D2AA5AABBC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B24FBCE5-40FF-8288-B10D-7810AB34426B}"/>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a:extLst>
              <a:ext uri="{FF2B5EF4-FFF2-40B4-BE49-F238E27FC236}">
                <a16:creationId xmlns:a16="http://schemas.microsoft.com/office/drawing/2014/main" id="{5EC8B479-9703-A70A-0027-9BA5186272E7}"/>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53582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mn-lt"/>
                <a:ea typeface="ＭＳ Ｐゴシック" charset="0"/>
                <a:cs typeface="ＭＳ Ｐゴシック" charset="0"/>
              </a:rPr>
              <a:t>A VP check is a basic search drill conducted in a low threat IED environment where a patrol or convoy does not have access to trained search team, but has no alternative that to pass through a VP. The drill is sometimes referred to as a VP 360 domination drill. </a:t>
            </a:r>
          </a:p>
          <a:p>
            <a:endParaRPr lang="en-US" dirty="0">
              <a:latin typeface="+mn-lt"/>
              <a:ea typeface="ＭＳ Ｐゴシック" charset="0"/>
              <a:cs typeface="ＭＳ Ｐゴシック" charset="0"/>
            </a:endParaRPr>
          </a:p>
          <a:p>
            <a:r>
              <a:rPr lang="en-US" dirty="0">
                <a:latin typeface="+mn-lt"/>
                <a:ea typeface="ＭＳ Ｐゴシック" charset="0"/>
                <a:cs typeface="ＭＳ Ｐゴシック" charset="0"/>
              </a:rPr>
              <a:t>The drill is generally conducted in areas where there is no specific IED threat. If you are operating in a high threat IED environment, VPs must be searched by trained teams. Generally this drill is conducted without specialist equipment such as detectors, but if they are available they may be used. The main purpose of this drill is to act as a deterrence for IED </a:t>
            </a:r>
            <a:r>
              <a:rPr lang="en-US" dirty="0" err="1">
                <a:latin typeface="+mn-lt"/>
                <a:ea typeface="ＭＳ Ｐゴシック" charset="0"/>
                <a:cs typeface="ＭＳ Ｐゴシック" charset="0"/>
              </a:rPr>
              <a:t>emplacers</a:t>
            </a:r>
            <a:r>
              <a:rPr lang="en-US" dirty="0">
                <a:latin typeface="+mn-lt"/>
                <a:ea typeface="ＭＳ Ｐゴシック" charset="0"/>
                <a:cs typeface="ＭＳ Ｐゴシック" charset="0"/>
              </a:rPr>
              <a:t>/triggermen and to reduce the likelihood and impact of IED strikes. </a:t>
            </a:r>
          </a:p>
        </p:txBody>
      </p:sp>
    </p:spTree>
    <p:extLst>
      <p:ext uri="{BB962C8B-B14F-4D97-AF65-F5344CB8AC3E}">
        <p14:creationId xmlns:p14="http://schemas.microsoft.com/office/powerpoint/2010/main" val="24426802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508000"/>
            <a:ext cx="4457700" cy="3086100"/>
          </a:xfrm>
        </p:spPr>
      </p:sp>
      <p:sp>
        <p:nvSpPr>
          <p:cNvPr id="3" name="Notes Placeholder 2"/>
          <p:cNvSpPr>
            <a:spLocks noGrp="1"/>
          </p:cNvSpPr>
          <p:nvPr>
            <p:ph type="body" idx="1"/>
          </p:nvPr>
        </p:nvSpPr>
        <p:spPr>
          <a:xfrm>
            <a:off x="228600" y="3917949"/>
            <a:ext cx="6337300" cy="4767263"/>
          </a:xfrm>
        </p:spPr>
        <p:txBody>
          <a:bodyPr/>
          <a:lstStyle/>
          <a:p>
            <a:pPr marL="0" indent="0">
              <a:spcAft>
                <a:spcPts val="1200"/>
              </a:spcAft>
              <a:buFont typeface="Arial" panose="020B0604020202020204" pitchFamily="34" charset="0"/>
              <a:buNone/>
            </a:pPr>
            <a:r>
              <a:rPr lang="en-GB" sz="1200" b="1" dirty="0">
                <a:latin typeface="+mn-lt"/>
                <a:cs typeface="Arial" panose="020B0604020202020204" pitchFamily="34" charset="0"/>
              </a:rPr>
              <a:t>Why the need for VP Check?</a:t>
            </a:r>
          </a:p>
          <a:p>
            <a:pPr marL="0" indent="0">
              <a:spcAft>
                <a:spcPts val="1200"/>
              </a:spcAft>
              <a:buFont typeface="Arial" panose="020B0604020202020204" pitchFamily="34" charset="0"/>
              <a:buNone/>
            </a:pPr>
            <a:r>
              <a:rPr lang="en-GB" sz="1200" dirty="0">
                <a:latin typeface="+mn-lt"/>
                <a:cs typeface="Arial" panose="020B0604020202020204" pitchFamily="34" charset="0"/>
              </a:rPr>
              <a:t>The VP Check procedure allows for the following:</a:t>
            </a:r>
          </a:p>
          <a:p>
            <a:pPr marL="285750" indent="-285750">
              <a:spcAft>
                <a:spcPts val="1200"/>
              </a:spcAft>
              <a:buFont typeface="Arial" panose="020B0604020202020204" pitchFamily="34" charset="0"/>
              <a:buChar char="•"/>
            </a:pPr>
            <a:r>
              <a:rPr lang="en-GB" sz="1200" dirty="0">
                <a:latin typeface="+mn-lt"/>
                <a:cs typeface="Arial" panose="020B0604020202020204" pitchFamily="34" charset="0"/>
              </a:rPr>
              <a:t>Locating and mitigation of Command wire/pull</a:t>
            </a:r>
            <a:r>
              <a:rPr lang="en-GB" sz="1200" baseline="0" dirty="0">
                <a:latin typeface="+mn-lt"/>
                <a:cs typeface="Arial" panose="020B0604020202020204" pitchFamily="34" charset="0"/>
              </a:rPr>
              <a:t> devices</a:t>
            </a:r>
            <a:r>
              <a:rPr lang="en-GB" sz="1200" dirty="0">
                <a:latin typeface="+mn-lt"/>
                <a:cs typeface="Arial" panose="020B0604020202020204" pitchFamily="34" charset="0"/>
              </a:rPr>
              <a:t>.</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sz="1200" i="1" dirty="0">
                <a:latin typeface="+mn-lt"/>
                <a:cs typeface="Arial" panose="020B0604020202020204" pitchFamily="34" charset="0"/>
              </a:rPr>
              <a:t>This will be done to negate the threat of any command wire/pull</a:t>
            </a:r>
            <a:r>
              <a:rPr lang="en-GB" sz="1200" i="1" baseline="0" dirty="0">
                <a:latin typeface="+mn-lt"/>
                <a:cs typeface="Arial" panose="020B0604020202020204" pitchFamily="34" charset="0"/>
              </a:rPr>
              <a:t> devices</a:t>
            </a:r>
            <a:r>
              <a:rPr lang="en-GB" sz="1200" i="1" dirty="0">
                <a:latin typeface="+mn-lt"/>
                <a:cs typeface="Arial" panose="020B0604020202020204" pitchFamily="34" charset="0"/>
              </a:rPr>
              <a:t> running into the VP via the sides or even running parallel with the route (linear features).</a:t>
            </a:r>
          </a:p>
          <a:p>
            <a:pPr marL="171450" indent="-171450">
              <a:spcAft>
                <a:spcPts val="1200"/>
              </a:spcAft>
              <a:buFont typeface="Arial" panose="020B0604020202020204" pitchFamily="34" charset="0"/>
              <a:buChar char="•"/>
            </a:pPr>
            <a:r>
              <a:rPr lang="en-GB" sz="1200" dirty="0">
                <a:latin typeface="+mn-lt"/>
                <a:cs typeface="Arial" panose="020B0604020202020204" pitchFamily="34" charset="0"/>
              </a:rPr>
              <a:t>Allows a 360 view into the VP/VA.</a:t>
            </a:r>
          </a:p>
          <a:p>
            <a:pPr marL="0" indent="0">
              <a:spcAft>
                <a:spcPts val="1200"/>
              </a:spcAft>
              <a:buFont typeface="Arial" panose="020B0604020202020204" pitchFamily="34" charset="0"/>
              <a:buNone/>
            </a:pPr>
            <a:r>
              <a:rPr lang="en-GB" sz="1200" i="1" dirty="0">
                <a:latin typeface="+mn-lt"/>
                <a:cs typeface="Arial" panose="020B0604020202020204" pitchFamily="34" charset="0"/>
              </a:rPr>
              <a:t>Not</a:t>
            </a:r>
            <a:r>
              <a:rPr lang="en-GB" sz="1200" i="1" baseline="0" dirty="0">
                <a:latin typeface="+mn-lt"/>
                <a:cs typeface="Arial" panose="020B0604020202020204" pitchFamily="34" charset="0"/>
              </a:rPr>
              <a:t> just looking out for triggermen, also looking into VP from many different perspectives to increase the chance of being able to identify GSA or a threat from distance.</a:t>
            </a:r>
            <a:endParaRPr lang="en-GB" sz="1200" i="1" dirty="0">
              <a:latin typeface="+mn-lt"/>
              <a:cs typeface="Arial" panose="020B0604020202020204" pitchFamily="34" charset="0"/>
            </a:endParaRPr>
          </a:p>
          <a:p>
            <a:pPr marL="171450" indent="-171450">
              <a:spcAft>
                <a:spcPts val="1200"/>
              </a:spcAft>
              <a:buFont typeface="Arial" panose="020B0604020202020204" pitchFamily="34" charset="0"/>
              <a:buChar char="•"/>
            </a:pPr>
            <a:r>
              <a:rPr lang="en-GB" sz="1200" dirty="0">
                <a:latin typeface="+mn-lt"/>
                <a:cs typeface="Arial" panose="020B0604020202020204" pitchFamily="34" charset="0"/>
              </a:rPr>
              <a:t>Identifying potential firing points.</a:t>
            </a:r>
          </a:p>
          <a:p>
            <a:pPr marL="0" indent="0">
              <a:spcAft>
                <a:spcPts val="1200"/>
              </a:spcAft>
              <a:buFont typeface="Arial" panose="020B0604020202020204" pitchFamily="34" charset="0"/>
              <a:buNone/>
            </a:pPr>
            <a:r>
              <a:rPr lang="en-GB" sz="1200" i="1" dirty="0">
                <a:latin typeface="+mn-lt"/>
                <a:cs typeface="Arial" panose="020B0604020202020204" pitchFamily="34" charset="0"/>
              </a:rPr>
              <a:t>Secure</a:t>
            </a:r>
            <a:r>
              <a:rPr lang="en-GB" sz="1200" i="1" baseline="0" dirty="0">
                <a:latin typeface="+mn-lt"/>
                <a:cs typeface="Arial" panose="020B0604020202020204" pitchFamily="34" charset="0"/>
              </a:rPr>
              <a:t> area with a cordon around the VP/VA.</a:t>
            </a:r>
            <a:endParaRPr lang="en-GB" sz="1200" i="1" dirty="0">
              <a:latin typeface="+mn-lt"/>
              <a:cs typeface="Arial" panose="020B0604020202020204" pitchFamily="34" charset="0"/>
            </a:endParaRPr>
          </a:p>
          <a:p>
            <a:pPr marL="191700" indent="-191700">
              <a:spcBef>
                <a:spcPts val="504"/>
              </a:spcBef>
              <a:buFont typeface="Arial" panose="020B0604020202020204" pitchFamily="34" charset="0"/>
              <a:buChar char="•"/>
            </a:pPr>
            <a:r>
              <a:rPr lang="en-GB" sz="1200" dirty="0">
                <a:latin typeface="+mn-lt"/>
              </a:rPr>
              <a:t>Enables troops to use GSA on the VP</a:t>
            </a:r>
          </a:p>
          <a:p>
            <a:pPr marL="0" indent="0">
              <a:spcBef>
                <a:spcPts val="504"/>
              </a:spcBef>
              <a:buFont typeface="Arial" panose="020B0604020202020204" pitchFamily="34" charset="0"/>
              <a:buNone/>
            </a:pPr>
            <a:r>
              <a:rPr lang="en-GB" sz="1200" i="1" dirty="0">
                <a:latin typeface="+mn-lt"/>
              </a:rPr>
              <a:t>Troops inside a vehicles cannot employ GSA. </a:t>
            </a:r>
          </a:p>
          <a:p>
            <a:pPr marL="191700" indent="-191700">
              <a:spcBef>
                <a:spcPts val="504"/>
              </a:spcBef>
              <a:buFont typeface="Arial" panose="020B0604020202020204" pitchFamily="34" charset="0"/>
              <a:buChar char="•"/>
            </a:pPr>
            <a:r>
              <a:rPr lang="en-GB" sz="1200" dirty="0">
                <a:latin typeface="+mn-lt"/>
              </a:rPr>
              <a:t>Reduces the impact of an IED strike.</a:t>
            </a:r>
          </a:p>
          <a:p>
            <a:pPr marL="0" indent="0">
              <a:spcBef>
                <a:spcPts val="504"/>
              </a:spcBef>
              <a:buFont typeface="Arial" panose="020B0604020202020204" pitchFamily="34" charset="0"/>
              <a:buNone/>
            </a:pPr>
            <a:r>
              <a:rPr lang="en-GB" sz="1200" i="1" dirty="0">
                <a:latin typeface="+mn-lt"/>
              </a:rPr>
              <a:t>The dismounting of troops and creating spaces between them mitigates the impact if there is an IED strike, particularly if travelling in soft skin or lightly armoured vehicles. </a:t>
            </a:r>
          </a:p>
          <a:p>
            <a:pPr marL="171450" lvl="0" indent="-171450">
              <a:spcBef>
                <a:spcPts val="504"/>
              </a:spcBef>
              <a:buFont typeface="Arial" panose="020B0604020202020204" pitchFamily="34" charset="0"/>
              <a:buChar char="•"/>
            </a:pPr>
            <a:r>
              <a:rPr lang="en-GB" sz="1200" b="0" i="1" dirty="0">
                <a:latin typeface="+mn-lt"/>
                <a:cs typeface="Arial" panose="020B0604020202020204" pitchFamily="34" charset="0"/>
              </a:rPr>
              <a:t>Tactically Favourable Position when entering a VP</a:t>
            </a:r>
            <a:endParaRPr lang="en-GB" sz="1200" b="0" dirty="0">
              <a:latin typeface="+mn-lt"/>
              <a:cs typeface="Arial" panose="020B0604020202020204" pitchFamily="34" charset="0"/>
            </a:endParaRPr>
          </a:p>
          <a:p>
            <a:pPr marL="628650" lvl="1" indent="-171450">
              <a:spcAft>
                <a:spcPts val="600"/>
              </a:spcAft>
              <a:buFont typeface="Arial" panose="020B0604020202020204" pitchFamily="34" charset="0"/>
              <a:buChar char="•"/>
            </a:pPr>
            <a:r>
              <a:rPr lang="en-GB" sz="1200" dirty="0">
                <a:latin typeface="+mn-lt"/>
                <a:cs typeface="Arial" panose="020B0604020202020204" pitchFamily="34" charset="0"/>
              </a:rPr>
              <a:t>Ground domination - Troops</a:t>
            </a:r>
            <a:r>
              <a:rPr lang="en-GB" sz="1200" baseline="0" dirty="0">
                <a:latin typeface="+mn-lt"/>
                <a:cs typeface="Arial" panose="020B0604020202020204" pitchFamily="34" charset="0"/>
              </a:rPr>
              <a:t> are deployed to protect the patrol/convoy. These forces can push any potential trigger men out of the area and protect against SALW attack.</a:t>
            </a:r>
          </a:p>
          <a:p>
            <a:pPr marL="628650" lvl="1" indent="-171450">
              <a:spcAft>
                <a:spcPts val="600"/>
              </a:spcAft>
              <a:buFont typeface="Arial" panose="020B0604020202020204" pitchFamily="34" charset="0"/>
              <a:buChar char="•"/>
            </a:pPr>
            <a:r>
              <a:rPr lang="en-GB" sz="1200" dirty="0">
                <a:latin typeface="+mn-lt"/>
                <a:cs typeface="Arial" panose="020B0604020202020204" pitchFamily="34" charset="0"/>
              </a:rPr>
              <a:t>Fast and safe movement – An</a:t>
            </a:r>
            <a:r>
              <a:rPr lang="en-GB" sz="1200" baseline="0" dirty="0">
                <a:latin typeface="+mn-lt"/>
                <a:cs typeface="Arial" panose="020B0604020202020204" pitchFamily="34" charset="0"/>
              </a:rPr>
              <a:t> effective, well practiced, team provides a safe and rapid negotiation of </a:t>
            </a:r>
            <a:r>
              <a:rPr lang="en-GB" sz="1200" dirty="0">
                <a:latin typeface="+mn-lt"/>
                <a:cs typeface="Arial" panose="020B0604020202020204" pitchFamily="34" charset="0"/>
              </a:rPr>
              <a:t>VP/VAs.</a:t>
            </a:r>
          </a:p>
          <a:p>
            <a:pPr marL="628650" lvl="1" indent="-171450">
              <a:spcAft>
                <a:spcPts val="600"/>
              </a:spcAft>
              <a:buFont typeface="Arial" panose="020B0604020202020204" pitchFamily="34" charset="0"/>
              <a:buChar char="•"/>
            </a:pPr>
            <a:r>
              <a:rPr lang="en-GB" sz="1200" dirty="0">
                <a:latin typeface="+mn-lt"/>
                <a:cs typeface="Arial" panose="020B0604020202020204" pitchFamily="34" charset="0"/>
              </a:rPr>
              <a:t>Protection (cordon) – the</a:t>
            </a:r>
            <a:r>
              <a:rPr lang="en-GB" sz="1200" baseline="0" dirty="0">
                <a:latin typeface="+mn-lt"/>
                <a:cs typeface="Arial" panose="020B0604020202020204" pitchFamily="34" charset="0"/>
              </a:rPr>
              <a:t> drill requires an effective cordon for the protection of patrols/convoys.</a:t>
            </a:r>
            <a:endParaRPr lang="en-GB" sz="1200" dirty="0">
              <a:latin typeface="+mn-lt"/>
              <a:cs typeface="Arial" panose="020B0604020202020204" pitchFamily="34" charset="0"/>
            </a:endParaRPr>
          </a:p>
          <a:p>
            <a:pPr marL="628650" lvl="1" indent="-171450">
              <a:spcAft>
                <a:spcPts val="600"/>
              </a:spcAft>
              <a:buFont typeface="Arial" panose="020B0604020202020204" pitchFamily="34" charset="0"/>
              <a:buChar char="•"/>
            </a:pPr>
            <a:r>
              <a:rPr lang="en-GB" sz="1200" dirty="0">
                <a:latin typeface="+mn-lt"/>
                <a:cs typeface="Arial" panose="020B0604020202020204" pitchFamily="34" charset="0"/>
              </a:rPr>
              <a:t>Easy transition into a 5Cs as</a:t>
            </a:r>
            <a:r>
              <a:rPr lang="en-GB" sz="1200" baseline="0" dirty="0">
                <a:latin typeface="+mn-lt"/>
                <a:cs typeface="Arial" panose="020B0604020202020204" pitchFamily="34" charset="0"/>
              </a:rPr>
              <a:t> troops are already securing the area, making a 5Cs operation much quicker and smoother.</a:t>
            </a:r>
          </a:p>
          <a:p>
            <a:pPr marL="628650" lvl="1" indent="-171450">
              <a:spcAft>
                <a:spcPts val="600"/>
              </a:spcAft>
              <a:buFont typeface="Arial" panose="020B0604020202020204" pitchFamily="34" charset="0"/>
              <a:buChar char="•"/>
            </a:pPr>
            <a:r>
              <a:rPr lang="en-GB" sz="1200" dirty="0">
                <a:latin typeface="+mn-lt"/>
                <a:cs typeface="Arial" panose="020B0604020202020204" pitchFamily="34" charset="0"/>
              </a:rPr>
              <a:t>Very hard to target - </a:t>
            </a:r>
            <a:r>
              <a:rPr lang="en-GB" sz="1200" dirty="0">
                <a:latin typeface="+mn-lt"/>
              </a:rPr>
              <a:t>Distances</a:t>
            </a:r>
            <a:r>
              <a:rPr lang="en-GB" sz="1200" baseline="0" dirty="0">
                <a:latin typeface="+mn-lt"/>
              </a:rPr>
              <a:t> are always varied making it very hard to target as patterns are not set and potential trigger men/scouts are flushed out of the area.</a:t>
            </a:r>
          </a:p>
          <a:p>
            <a:pPr marL="0" indent="0">
              <a:spcBef>
                <a:spcPts val="504"/>
              </a:spcBef>
              <a:buFont typeface="Arial" panose="020B0604020202020204" pitchFamily="34" charset="0"/>
              <a:buNone/>
            </a:pPr>
            <a:endParaRPr lang="en-GB" sz="1200" i="1" dirty="0">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fld id="{5293BADC-68BF-4D89-8D65-2159E63947B8}" type="slidenum">
              <a:rPr lang="en-GB" smtClean="0"/>
              <a:t>70</a:t>
            </a:fld>
            <a:endParaRPr lang="en-GB"/>
          </a:p>
        </p:txBody>
      </p:sp>
    </p:spTree>
    <p:extLst>
      <p:ext uri="{BB962C8B-B14F-4D97-AF65-F5344CB8AC3E}">
        <p14:creationId xmlns:p14="http://schemas.microsoft.com/office/powerpoint/2010/main" val="2738630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89F27-219D-10A3-D1F7-4F0F5D2DEF6C}"/>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B5E72517-C23D-4E09-1876-45FD6C40C4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a:extLst>
              <a:ext uri="{FF2B5EF4-FFF2-40B4-BE49-F238E27FC236}">
                <a16:creationId xmlns:a16="http://schemas.microsoft.com/office/drawing/2014/main" id="{0671DDE2-85A0-7D92-3C3B-58D24CA4CA1B}"/>
              </a:ext>
            </a:extLst>
          </p:cNvPr>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99BBB8A4-3E7C-E521-4847-6A26183C3C2B}"/>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a:extLst>
              <a:ext uri="{FF2B5EF4-FFF2-40B4-BE49-F238E27FC236}">
                <a16:creationId xmlns:a16="http://schemas.microsoft.com/office/drawing/2014/main" id="{8F55C5DF-FEB4-9049-8DC9-4C9179FA844B}"/>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lgn="l" rtl="0">
              <a:spcBef>
                <a:spcPts val="0"/>
              </a:spcBef>
              <a:spcAft>
                <a:spcPts val="0"/>
              </a:spcAft>
              <a:buNone/>
            </a:pPr>
            <a:r>
              <a:rPr lang="en-US" dirty="0"/>
              <a:t>Counter IED checks are done through the use of the 5 and 25m drill. This is a tool that can be used by every soldier that requires no specialist equipment or training (although equipment can be used to help). It builds upon the previous skills we learned in Ground Sign Awareness. It provides a level of assurance that there are no IEDs present when a soldier arrives at an unsecured location. This drill should be treated as a standard operating procedure (SOP) and carried out every time we halt on a patrol on convoy regardless of mounted or dismounted. </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5778564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381000"/>
            <a:ext cx="4457700" cy="3086100"/>
          </a:xfrm>
        </p:spPr>
      </p:sp>
      <p:sp>
        <p:nvSpPr>
          <p:cNvPr id="3" name="Notes Placeholder 2"/>
          <p:cNvSpPr>
            <a:spLocks noGrp="1"/>
          </p:cNvSpPr>
          <p:nvPr>
            <p:ph type="body" idx="1"/>
          </p:nvPr>
        </p:nvSpPr>
        <p:spPr>
          <a:xfrm>
            <a:off x="355600" y="3778249"/>
            <a:ext cx="6146800" cy="4906963"/>
          </a:xfrm>
        </p:spPr>
        <p:txBody>
          <a:bodyPr/>
          <a:lstStyle/>
          <a:p>
            <a:r>
              <a:rPr lang="en-GB" sz="1200" b="1" kern="1200" dirty="0">
                <a:solidFill>
                  <a:schemeClr val="tx1"/>
                </a:solidFill>
                <a:effectLst/>
                <a:latin typeface="+mn-lt"/>
                <a:ea typeface="+mn-ea"/>
                <a:cs typeface="+mn-cs"/>
              </a:rPr>
              <a:t>VP 360 Domination Procedure Phases</a:t>
            </a: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 Arrivals and 5 and 25m checks</a:t>
            </a:r>
          </a:p>
          <a:p>
            <a:pPr lvl="0"/>
            <a:r>
              <a:rPr lang="en-GB" sz="1200" b="1" kern="12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 Domination</a:t>
            </a:r>
          </a:p>
          <a:p>
            <a:pPr lvl="0"/>
            <a:r>
              <a:rPr lang="en-GB" sz="1200" b="1" kern="12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 Isolation</a:t>
            </a:r>
          </a:p>
          <a:p>
            <a:pPr lvl="0"/>
            <a:r>
              <a:rPr lang="en-GB" sz="1200" b="1" kern="1200" dirty="0">
                <a:solidFill>
                  <a:schemeClr val="tx1"/>
                </a:solidFill>
                <a:effectLst/>
                <a:latin typeface="+mn-lt"/>
                <a:ea typeface="+mn-ea"/>
                <a:cs typeface="+mn-cs"/>
              </a:rPr>
              <a:t>4</a:t>
            </a:r>
            <a:r>
              <a:rPr lang="en-GB" sz="1200" kern="1200" dirty="0">
                <a:solidFill>
                  <a:schemeClr val="tx1"/>
                </a:solidFill>
                <a:effectLst/>
                <a:latin typeface="+mn-lt"/>
                <a:ea typeface="+mn-ea"/>
                <a:cs typeface="+mn-cs"/>
              </a:rPr>
              <a:t> – VP Search</a:t>
            </a:r>
          </a:p>
          <a:p>
            <a:r>
              <a:rPr lang="en-GB" sz="1200" kern="1200" dirty="0">
                <a:solidFill>
                  <a:schemeClr val="tx1"/>
                </a:solidFill>
                <a:effectLst/>
                <a:latin typeface="+mn-lt"/>
                <a:ea typeface="+mn-ea"/>
                <a:cs typeface="+mn-cs"/>
              </a:rPr>
              <a:t>We will now discuss these in more depth.</a:t>
            </a:r>
          </a:p>
          <a:p>
            <a:pPr marL="171450" indent="-171450">
              <a:spcAft>
                <a:spcPts val="600"/>
              </a:spcAft>
              <a:buFont typeface="Arial" panose="020B0604020202020204" pitchFamily="34" charset="0"/>
              <a:buChar char="•"/>
            </a:pPr>
            <a:endParaRPr lang="en-GB" sz="1600" dirty="0"/>
          </a:p>
          <a:p>
            <a:pPr marL="171450" indent="-171450">
              <a:spcAft>
                <a:spcPts val="600"/>
              </a:spcAft>
              <a:buFont typeface="Arial" panose="020B0604020202020204" pitchFamily="34" charset="0"/>
              <a:buChar char="•"/>
            </a:pPr>
            <a:endParaRPr lang="en-GB" sz="1600" dirty="0"/>
          </a:p>
          <a:p>
            <a:pPr>
              <a:spcAft>
                <a:spcPts val="600"/>
              </a:spcAft>
            </a:pPr>
            <a:endParaRPr lang="en-GB" sz="1600" b="1" dirty="0"/>
          </a:p>
        </p:txBody>
      </p:sp>
      <p:sp>
        <p:nvSpPr>
          <p:cNvPr id="4" name="Slide Number Placeholder 3"/>
          <p:cNvSpPr>
            <a:spLocks noGrp="1"/>
          </p:cNvSpPr>
          <p:nvPr>
            <p:ph type="sldNum" sz="quarter" idx="10"/>
          </p:nvPr>
        </p:nvSpPr>
        <p:spPr/>
        <p:txBody>
          <a:bodyPr/>
          <a:lstStyle/>
          <a:p>
            <a:fld id="{5293BADC-68BF-4D89-8D65-2159E63947B8}" type="slidenum">
              <a:rPr lang="en-GB" smtClean="0"/>
              <a:t>71</a:t>
            </a:fld>
            <a:endParaRPr lang="en-GB"/>
          </a:p>
        </p:txBody>
      </p:sp>
    </p:spTree>
    <p:extLst>
      <p:ext uri="{BB962C8B-B14F-4D97-AF65-F5344CB8AC3E}">
        <p14:creationId xmlns:p14="http://schemas.microsoft.com/office/powerpoint/2010/main" val="7204948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355600"/>
            <a:ext cx="4457700" cy="3086100"/>
          </a:xfrm>
        </p:spPr>
      </p:sp>
      <p:sp>
        <p:nvSpPr>
          <p:cNvPr id="3" name="Notes Placeholder 2"/>
          <p:cNvSpPr>
            <a:spLocks noGrp="1"/>
          </p:cNvSpPr>
          <p:nvPr>
            <p:ph type="body" idx="1"/>
          </p:nvPr>
        </p:nvSpPr>
        <p:spPr>
          <a:xfrm>
            <a:off x="279400" y="3721099"/>
            <a:ext cx="6299200" cy="4964113"/>
          </a:xfrm>
        </p:spPr>
        <p:txBody>
          <a:bodyPr/>
          <a:lstStyle/>
          <a:p>
            <a:r>
              <a:rPr lang="en-GB" sz="1200" b="1" dirty="0">
                <a:latin typeface="+mn-lt"/>
                <a:cs typeface="Arial" panose="020B0604020202020204" pitchFamily="34" charset="0"/>
              </a:rPr>
              <a:t>Phase 1. Arrival 5 and 25m checks.</a:t>
            </a:r>
          </a:p>
          <a:p>
            <a:endParaRPr lang="en-GB" sz="1200" dirty="0">
              <a:latin typeface="+mn-lt"/>
              <a:cs typeface="Arial" panose="020B0604020202020204" pitchFamily="34" charset="0"/>
            </a:endParaRPr>
          </a:p>
          <a:p>
            <a:r>
              <a:rPr lang="en-GB" sz="1200" dirty="0">
                <a:latin typeface="+mn-lt"/>
                <a:cs typeface="Arial" panose="020B0604020202020204" pitchFamily="34" charset="0"/>
              </a:rPr>
              <a:t>The</a:t>
            </a:r>
            <a:r>
              <a:rPr lang="en-GB" sz="1200" baseline="0" dirty="0">
                <a:latin typeface="+mn-lt"/>
                <a:cs typeface="Arial" panose="020B0604020202020204" pitchFamily="34" charset="0"/>
              </a:rPr>
              <a:t> VP 360 Domination </a:t>
            </a:r>
            <a:r>
              <a:rPr lang="en-GB" sz="1200" dirty="0">
                <a:latin typeface="+mn-lt"/>
                <a:cs typeface="Arial" panose="020B0604020202020204" pitchFamily="34" charset="0"/>
              </a:rPr>
              <a:t>Procedure</a:t>
            </a:r>
            <a:r>
              <a:rPr lang="en-GB" sz="1200" baseline="0" dirty="0">
                <a:latin typeface="+mn-lt"/>
                <a:cs typeface="Arial" panose="020B0604020202020204" pitchFamily="34" charset="0"/>
              </a:rPr>
              <a:t> can be executed by any different number of troops, as long as adequate protection is in place for the situation and ground.</a:t>
            </a:r>
          </a:p>
          <a:p>
            <a:endParaRPr lang="en-GB" sz="1200" dirty="0">
              <a:latin typeface="+mn-lt"/>
              <a:cs typeface="Arial" panose="020B0604020202020204" pitchFamily="34" charset="0"/>
            </a:endParaRPr>
          </a:p>
          <a:p>
            <a:r>
              <a:rPr lang="en-GB" sz="1200" baseline="0" dirty="0">
                <a:latin typeface="+mn-lt"/>
                <a:cs typeface="Arial" panose="020B0604020202020204" pitchFamily="34" charset="0"/>
              </a:rPr>
              <a:t>At the selected ICP location 5 and 25m checks are conducted.  Domination troops are also deployed at this stage.  Once in position the Isolation parties can form up.</a:t>
            </a:r>
          </a:p>
          <a:p>
            <a:endParaRPr lang="en-GB" sz="1600" baseline="0" dirty="0">
              <a:cs typeface="Arial" panose="020B0604020202020204" pitchFamily="34" charset="0"/>
            </a:endParaRPr>
          </a:p>
          <a:p>
            <a:endParaRPr lang="en-GB" sz="1600" baseline="0" dirty="0">
              <a:cs typeface="Arial" panose="020B0604020202020204" pitchFamily="34" charset="0"/>
            </a:endParaRPr>
          </a:p>
          <a:p>
            <a:endParaRPr lang="en-GB" sz="1600"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293BADC-68BF-4D89-8D65-2159E63947B8}" type="slidenum">
              <a:rPr lang="en-GB" smtClean="0"/>
              <a:t>72</a:t>
            </a:fld>
            <a:endParaRPr lang="en-GB"/>
          </a:p>
        </p:txBody>
      </p:sp>
    </p:spTree>
    <p:extLst>
      <p:ext uri="{BB962C8B-B14F-4D97-AF65-F5344CB8AC3E}">
        <p14:creationId xmlns:p14="http://schemas.microsoft.com/office/powerpoint/2010/main" val="25939367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469900"/>
            <a:ext cx="4457700" cy="3086100"/>
          </a:xfrm>
        </p:spPr>
      </p:sp>
      <p:sp>
        <p:nvSpPr>
          <p:cNvPr id="3" name="Notes Placeholder 2"/>
          <p:cNvSpPr>
            <a:spLocks noGrp="1"/>
          </p:cNvSpPr>
          <p:nvPr>
            <p:ph type="body" idx="1"/>
          </p:nvPr>
        </p:nvSpPr>
        <p:spPr>
          <a:xfrm>
            <a:off x="330200" y="4044949"/>
            <a:ext cx="6261100" cy="46402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Times New Roman" panose="02020603050405020304" pitchFamily="18" charset="0"/>
              </a:rPr>
              <a:t>Phase 1. Arrival: 5 and 25m checks</a:t>
            </a:r>
            <a:endParaRPr lang="en-US" sz="1200" dirty="0">
              <a:effectLst/>
              <a:latin typeface="+mn-lt"/>
              <a:ea typeface="Times New Roman" panose="02020603050405020304" pitchFamily="18" charset="0"/>
            </a:endParaRPr>
          </a:p>
          <a:p>
            <a:r>
              <a:rPr lang="en-US" sz="1200" b="0" dirty="0">
                <a:latin typeface="+mn-lt"/>
              </a:rPr>
              <a:t>The slide shows the stop short location</a:t>
            </a:r>
            <a:r>
              <a:rPr lang="en-US" sz="1200" b="0" baseline="0" dirty="0">
                <a:latin typeface="+mn-lt"/>
              </a:rPr>
              <a:t> selection</a:t>
            </a:r>
            <a:r>
              <a:rPr lang="en-US" sz="1200" b="0" dirty="0">
                <a:latin typeface="+mn-lt"/>
              </a:rPr>
              <a:t> with the lead vehicle 75-150 </a:t>
            </a:r>
            <a:r>
              <a:rPr lang="en-US" sz="1200" b="0" dirty="0" err="1">
                <a:latin typeface="+mn-lt"/>
              </a:rPr>
              <a:t>metres</a:t>
            </a:r>
            <a:r>
              <a:rPr lang="en-US" sz="1200" b="0" dirty="0">
                <a:latin typeface="+mn-lt"/>
              </a:rPr>
              <a:t> from the assessed VP.  Key here is to ensure that the site is not a previously used location to avoid setting patterns. Additionally the lead vehicle should be able to see the VP to enable command and control. Furthermore, the site selected should ideally be in a tactically </a:t>
            </a:r>
            <a:r>
              <a:rPr lang="en-US" sz="1200" b="0" dirty="0" err="1">
                <a:latin typeface="+mn-lt"/>
              </a:rPr>
              <a:t>favourable</a:t>
            </a:r>
            <a:r>
              <a:rPr lang="en-US" sz="1200" b="0" dirty="0">
                <a:latin typeface="+mn-lt"/>
              </a:rPr>
              <a:t> location and ensure that it is also not a VP. 5 and 25m checks conducted once the location is selected. </a:t>
            </a:r>
          </a:p>
        </p:txBody>
      </p:sp>
      <p:sp>
        <p:nvSpPr>
          <p:cNvPr id="4" name="Slide Number Placeholder 3"/>
          <p:cNvSpPr>
            <a:spLocks noGrp="1"/>
          </p:cNvSpPr>
          <p:nvPr>
            <p:ph type="sldNum" sz="quarter" idx="10"/>
          </p:nvPr>
        </p:nvSpPr>
        <p:spPr/>
        <p:txBody>
          <a:bodyPr/>
          <a:lstStyle/>
          <a:p>
            <a:fld id="{5293BADC-68BF-4D89-8D65-2159E63947B8}" type="slidenum">
              <a:rPr lang="en-GB" smtClean="0"/>
              <a:t>73</a:t>
            </a:fld>
            <a:endParaRPr lang="en-GB"/>
          </a:p>
        </p:txBody>
      </p:sp>
    </p:spTree>
    <p:extLst>
      <p:ext uri="{BB962C8B-B14F-4D97-AF65-F5344CB8AC3E}">
        <p14:creationId xmlns:p14="http://schemas.microsoft.com/office/powerpoint/2010/main" val="4443195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469900"/>
            <a:ext cx="4457700" cy="3086100"/>
          </a:xfrm>
        </p:spPr>
      </p:sp>
      <p:sp>
        <p:nvSpPr>
          <p:cNvPr id="3" name="Notes Placeholder 2"/>
          <p:cNvSpPr>
            <a:spLocks noGrp="1"/>
          </p:cNvSpPr>
          <p:nvPr>
            <p:ph type="body" idx="1"/>
          </p:nvPr>
        </p:nvSpPr>
        <p:spPr>
          <a:xfrm>
            <a:off x="266700" y="3949699"/>
            <a:ext cx="6286500" cy="4735513"/>
          </a:xfrm>
        </p:spPr>
        <p:txBody>
          <a:bodyPr/>
          <a:lstStyle/>
          <a:p>
            <a:pPr marL="0" marR="0">
              <a:spcBef>
                <a:spcPts val="0"/>
              </a:spcBef>
              <a:spcAft>
                <a:spcPts val="0"/>
              </a:spcAft>
            </a:pPr>
            <a:r>
              <a:rPr lang="en-GB" sz="1200" b="1" dirty="0">
                <a:effectLst/>
                <a:latin typeface="+mn-lt"/>
                <a:ea typeface="Times New Roman" panose="02020603050405020304" pitchFamily="18" charset="0"/>
              </a:rPr>
              <a:t>Phase 2. Domination</a:t>
            </a:r>
            <a:endParaRPr lang="en-US" sz="1200" dirty="0">
              <a:effectLst/>
              <a:latin typeface="+mn-lt"/>
              <a:ea typeface="Times New Roman" panose="02020603050405020304" pitchFamily="18" charset="0"/>
            </a:endParaRPr>
          </a:p>
          <a:p>
            <a:pPr marL="0" indent="0">
              <a:spcAft>
                <a:spcPts val="600"/>
              </a:spcAft>
              <a:buFont typeface="Arial" panose="020B0604020202020204" pitchFamily="34" charset="0"/>
              <a:buNone/>
            </a:pPr>
            <a:r>
              <a:rPr lang="en-GB" sz="1200" dirty="0">
                <a:latin typeface="+mn-lt"/>
                <a:cs typeface="Arial" panose="020B0604020202020204" pitchFamily="34" charset="0"/>
              </a:rPr>
              <a:t>Available troops should be deployed to dominate the ground, high ground and lines of sight to the VP.</a:t>
            </a:r>
          </a:p>
          <a:p>
            <a:pPr marL="0" indent="0">
              <a:spcAft>
                <a:spcPts val="600"/>
              </a:spcAft>
            </a:pPr>
            <a:r>
              <a:rPr lang="en-GB" sz="1200" dirty="0">
                <a:latin typeface="+mn-lt"/>
              </a:rPr>
              <a:t>Depending on available manpower Flanking troops in vehicles or on foot can deploy to likely firing points for command IEDs.  However, they must remain at a safe distance from the VP and conduct 5 and 25s at their overwatch position. Its important to remember that troops should not move to previously occupied positions to avoid setting patters. At the over watch positions, the domination troops should be looking for likely firing points and triggermen as well as adversary scouts which could be an indicator of a potential IED threat. Remember to also look out for the adversary using UAS which could also be an indicator. Additionally, as these troops are moving to these locations, there is a probability of encountering the aggressor and so they should be prepared for a tactical engagement. If terrain or thick vegetation does not allow domination of the VP, this should be achieved using the vehicle top gunner. Furthermore, if friendly UAS are available, they should also be used to support at this stage. </a:t>
            </a:r>
          </a:p>
          <a:p>
            <a:pPr marL="0" indent="0">
              <a:spcAft>
                <a:spcPts val="600"/>
              </a:spcAft>
              <a:buFont typeface="Arial" panose="020B0604020202020204" pitchFamily="34" charset="0"/>
              <a:buNone/>
            </a:pPr>
            <a:endParaRPr lang="en-GB" sz="1600" dirty="0">
              <a:cs typeface="Arial" panose="020B0604020202020204" pitchFamily="34" charset="0"/>
            </a:endParaRPr>
          </a:p>
          <a:p>
            <a:pPr marL="0" indent="0">
              <a:spcAft>
                <a:spcPts val="600"/>
              </a:spcAft>
              <a:buFont typeface="Arial" panose="020B0604020202020204" pitchFamily="34" charset="0"/>
              <a:buNone/>
            </a:pPr>
            <a:endParaRPr lang="en-GB" sz="1600" b="1"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293BADC-68BF-4D89-8D65-2159E63947B8}" type="slidenum">
              <a:rPr lang="en-GB" smtClean="0"/>
              <a:t>74</a:t>
            </a:fld>
            <a:endParaRPr lang="en-GB"/>
          </a:p>
        </p:txBody>
      </p:sp>
    </p:spTree>
    <p:extLst>
      <p:ext uri="{BB962C8B-B14F-4D97-AF65-F5344CB8AC3E}">
        <p14:creationId xmlns:p14="http://schemas.microsoft.com/office/powerpoint/2010/main" val="16635813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469900"/>
            <a:ext cx="4457700" cy="3086100"/>
          </a:xfrm>
        </p:spPr>
      </p:sp>
      <p:sp>
        <p:nvSpPr>
          <p:cNvPr id="3" name="Notes Placeholder 2"/>
          <p:cNvSpPr>
            <a:spLocks noGrp="1"/>
          </p:cNvSpPr>
          <p:nvPr>
            <p:ph type="body" idx="1"/>
          </p:nvPr>
        </p:nvSpPr>
        <p:spPr>
          <a:xfrm>
            <a:off x="330200" y="4044949"/>
            <a:ext cx="6261100" cy="46402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Times New Roman" panose="02020603050405020304" pitchFamily="18" charset="0"/>
              </a:rPr>
              <a:t>Phase 2. Domination</a:t>
            </a:r>
            <a:endParaRPr lang="en-US" sz="1200" dirty="0">
              <a:effectLst/>
              <a:latin typeface="+mn-lt"/>
              <a:ea typeface="Times New Roman" panose="02020603050405020304" pitchFamily="18" charset="0"/>
            </a:endParaRPr>
          </a:p>
          <a:p>
            <a:pPr marL="0" marR="0">
              <a:spcBef>
                <a:spcPts val="0"/>
              </a:spcBef>
              <a:spcAft>
                <a:spcPts val="0"/>
              </a:spcAft>
            </a:pPr>
            <a:r>
              <a:rPr lang="en-GB" sz="1200" dirty="0">
                <a:effectLst/>
                <a:latin typeface="+mn-lt"/>
                <a:ea typeface="Times New Roman" panose="02020603050405020304" pitchFamily="18" charset="0"/>
              </a:rPr>
              <a:t>The slide shows troops moving into position so as to dominate the ground. This will possibly deter/flush-out triggermen. 5 and 25m checks must be carried out when in position.</a:t>
            </a:r>
          </a:p>
        </p:txBody>
      </p:sp>
      <p:sp>
        <p:nvSpPr>
          <p:cNvPr id="4" name="Slide Number Placeholder 3"/>
          <p:cNvSpPr>
            <a:spLocks noGrp="1"/>
          </p:cNvSpPr>
          <p:nvPr>
            <p:ph type="sldNum" sz="quarter" idx="10"/>
          </p:nvPr>
        </p:nvSpPr>
        <p:spPr/>
        <p:txBody>
          <a:bodyPr/>
          <a:lstStyle/>
          <a:p>
            <a:fld id="{5293BADC-68BF-4D89-8D65-2159E63947B8}" type="slidenum">
              <a:rPr lang="en-GB" smtClean="0"/>
              <a:t>75</a:t>
            </a:fld>
            <a:endParaRPr lang="en-GB"/>
          </a:p>
        </p:txBody>
      </p:sp>
    </p:spTree>
    <p:extLst>
      <p:ext uri="{BB962C8B-B14F-4D97-AF65-F5344CB8AC3E}">
        <p14:creationId xmlns:p14="http://schemas.microsoft.com/office/powerpoint/2010/main" val="34578894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rPr>
              <a:t>Are there any questions?</a:t>
            </a:r>
            <a:endParaRPr lang="en-US" sz="1200" dirty="0">
              <a:effectLst/>
              <a:latin typeface="+mn-lt"/>
              <a:ea typeface="Times New Roman" panose="02020603050405020304" pitchFamily="18" charset="0"/>
            </a:endParaRPr>
          </a:p>
          <a:p>
            <a:r>
              <a:rPr lang="en-US" sz="1200" dirty="0">
                <a:latin typeface="+mn-lt"/>
              </a:rPr>
              <a:t>Pose questions to confirm the lesson stage since the last confirmation.</a:t>
            </a:r>
          </a:p>
        </p:txBody>
      </p:sp>
    </p:spTree>
    <p:extLst>
      <p:ext uri="{BB962C8B-B14F-4D97-AF65-F5344CB8AC3E}">
        <p14:creationId xmlns:p14="http://schemas.microsoft.com/office/powerpoint/2010/main" val="41500803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469900"/>
            <a:ext cx="4457700" cy="3086100"/>
          </a:xfrm>
        </p:spPr>
      </p:sp>
      <p:sp>
        <p:nvSpPr>
          <p:cNvPr id="3" name="Notes Placeholder 2"/>
          <p:cNvSpPr>
            <a:spLocks noGrp="1"/>
          </p:cNvSpPr>
          <p:nvPr>
            <p:ph type="body" idx="1"/>
          </p:nvPr>
        </p:nvSpPr>
        <p:spPr>
          <a:xfrm>
            <a:off x="266700" y="3949699"/>
            <a:ext cx="6286500" cy="4735513"/>
          </a:xfrm>
        </p:spPr>
        <p:txBody>
          <a:bodyPr/>
          <a:lstStyle/>
          <a:p>
            <a:pPr marL="0" marR="0">
              <a:spcBef>
                <a:spcPts val="0"/>
              </a:spcBef>
              <a:spcAft>
                <a:spcPts val="0"/>
              </a:spcAft>
            </a:pPr>
            <a:r>
              <a:rPr lang="en-GB" sz="1200" b="1" dirty="0">
                <a:effectLst/>
                <a:latin typeface="+mn-lt"/>
                <a:ea typeface="Times New Roman" panose="02020603050405020304" pitchFamily="18" charset="0"/>
              </a:rPr>
              <a:t>Phase 3. Isolation</a:t>
            </a:r>
            <a:endParaRPr lang="en-US" sz="1200" dirty="0">
              <a:effectLst/>
              <a:latin typeface="+mn-lt"/>
              <a:ea typeface="Times New Roman" panose="02020603050405020304" pitchFamily="18" charset="0"/>
            </a:endParaRPr>
          </a:p>
          <a:p>
            <a:r>
              <a:rPr lang="en-GB" sz="1200" kern="1200" dirty="0">
                <a:solidFill>
                  <a:schemeClr val="tx1"/>
                </a:solidFill>
                <a:effectLst/>
                <a:latin typeface="+mn-lt"/>
                <a:ea typeface="+mn-ea"/>
                <a:cs typeface="+mn-cs"/>
              </a:rPr>
              <a:t>The isolation is used to ensure there are no Command wire/pull devices running into the VP.</a:t>
            </a:r>
          </a:p>
          <a:p>
            <a:r>
              <a:rPr lang="en-GB" sz="1200" kern="1200" dirty="0">
                <a:solidFill>
                  <a:schemeClr val="tx1"/>
                </a:solidFill>
                <a:effectLst/>
                <a:latin typeface="+mn-lt"/>
                <a:ea typeface="+mn-ea"/>
                <a:cs typeface="+mn-cs"/>
              </a:rPr>
              <a:t>Composition of the team can vary. A five-person team is recommended, however, no fewer than two with armed escorts.</a:t>
            </a:r>
          </a:p>
          <a:p>
            <a:pPr lvl="0"/>
            <a:r>
              <a:rPr lang="en-GB" sz="1200" kern="1200" dirty="0">
                <a:solidFill>
                  <a:schemeClr val="tx1"/>
                </a:solidFill>
                <a:effectLst/>
                <a:latin typeface="+mn-lt"/>
                <a:ea typeface="+mn-ea"/>
                <a:cs typeface="+mn-cs"/>
              </a:rPr>
              <a:t>The team should have available:</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Hook</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Binoculars</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Radio</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 marking system such as pin markers</a:t>
            </a:r>
          </a:p>
          <a:p>
            <a:pPr marL="0" indent="0">
              <a:spcAft>
                <a:spcPts val="600"/>
              </a:spcAft>
              <a:buFont typeface="Arial" panose="020B0604020202020204" pitchFamily="34" charset="0"/>
              <a:buNone/>
            </a:pPr>
            <a:endParaRPr lang="en-GB" sz="1600" b="1"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293BADC-68BF-4D89-8D65-2159E63947B8}" type="slidenum">
              <a:rPr lang="en-GB" smtClean="0"/>
              <a:t>77</a:t>
            </a:fld>
            <a:endParaRPr lang="en-GB"/>
          </a:p>
        </p:txBody>
      </p:sp>
    </p:spTree>
    <p:extLst>
      <p:ext uri="{BB962C8B-B14F-4D97-AF65-F5344CB8AC3E}">
        <p14:creationId xmlns:p14="http://schemas.microsoft.com/office/powerpoint/2010/main" val="20402558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469900"/>
            <a:ext cx="4457700" cy="3086100"/>
          </a:xfrm>
        </p:spPr>
      </p:sp>
      <p:sp>
        <p:nvSpPr>
          <p:cNvPr id="3" name="Notes Placeholder 2"/>
          <p:cNvSpPr>
            <a:spLocks noGrp="1"/>
          </p:cNvSpPr>
          <p:nvPr>
            <p:ph type="body" idx="1"/>
          </p:nvPr>
        </p:nvSpPr>
        <p:spPr>
          <a:xfrm>
            <a:off x="266700" y="3949699"/>
            <a:ext cx="6286500" cy="4735513"/>
          </a:xfrm>
        </p:spPr>
        <p:txBody>
          <a:bodyPr/>
          <a:lstStyle/>
          <a:p>
            <a:pPr marL="0" marR="0">
              <a:spcBef>
                <a:spcPts val="0"/>
              </a:spcBef>
              <a:spcAft>
                <a:spcPts val="0"/>
              </a:spcAft>
            </a:pPr>
            <a:r>
              <a:rPr lang="en-GB" sz="1200" b="1" dirty="0">
                <a:effectLst/>
                <a:latin typeface="+mn-lt"/>
                <a:ea typeface="Times New Roman" panose="02020603050405020304" pitchFamily="18" charset="0"/>
              </a:rPr>
              <a:t>Phase 3. Isolation</a:t>
            </a:r>
            <a:endParaRPr lang="en-US" sz="1200" dirty="0">
              <a:effectLst/>
              <a:latin typeface="+mn-lt"/>
              <a:ea typeface="Times New Roman" panose="02020603050405020304" pitchFamily="18" charset="0"/>
            </a:endParaRPr>
          </a:p>
          <a:p>
            <a:r>
              <a:rPr lang="en-GB" sz="1200" kern="1200" dirty="0">
                <a:solidFill>
                  <a:schemeClr val="tx1"/>
                </a:solidFill>
                <a:effectLst/>
                <a:latin typeface="+mn-lt"/>
                <a:ea typeface="+mn-ea"/>
                <a:cs typeface="+mn-cs"/>
              </a:rPr>
              <a:t>Roles and responsibilities of isolation team members:</a:t>
            </a:r>
          </a:p>
          <a:p>
            <a:pPr lvl="0"/>
            <a:r>
              <a:rPr lang="en-GB" sz="1200" b="1" kern="1200" dirty="0">
                <a:solidFill>
                  <a:schemeClr val="tx1"/>
                </a:solidFill>
                <a:effectLst/>
                <a:latin typeface="+mn-lt"/>
                <a:ea typeface="+mn-ea"/>
                <a:cs typeface="+mn-cs"/>
              </a:rPr>
              <a:t>Pathfinder</a:t>
            </a:r>
            <a:r>
              <a:rPr lang="en-GB" sz="1200" kern="1200" dirty="0">
                <a:solidFill>
                  <a:schemeClr val="tx1"/>
                </a:solidFill>
                <a:effectLst/>
                <a:latin typeface="+mn-lt"/>
                <a:ea typeface="+mn-ea"/>
                <a:cs typeface="+mn-cs"/>
              </a:rPr>
              <a:t> – responsible for leading the isolation along the TL’s pre-designated route while carrying out visual search</a:t>
            </a:r>
          </a:p>
          <a:p>
            <a:pPr lvl="0"/>
            <a:r>
              <a:rPr lang="en-GB" sz="1200" b="1" kern="1200" dirty="0">
                <a:solidFill>
                  <a:schemeClr val="tx1"/>
                </a:solidFill>
                <a:effectLst/>
                <a:latin typeface="+mn-lt"/>
                <a:ea typeface="+mn-ea"/>
                <a:cs typeface="+mn-cs"/>
              </a:rPr>
              <a:t>Hook Person</a:t>
            </a:r>
            <a:r>
              <a:rPr lang="en-GB" sz="1200" kern="1200" dirty="0">
                <a:solidFill>
                  <a:schemeClr val="tx1"/>
                </a:solidFill>
                <a:effectLst/>
                <a:latin typeface="+mn-lt"/>
                <a:ea typeface="+mn-ea"/>
                <a:cs typeface="+mn-cs"/>
              </a:rPr>
              <a:t> – responsible for hooking linear features and likely command wire/pull locations</a:t>
            </a:r>
          </a:p>
          <a:p>
            <a:pPr lvl="0"/>
            <a:r>
              <a:rPr lang="en-GB" sz="1200" b="1" kern="1200" dirty="0">
                <a:solidFill>
                  <a:schemeClr val="tx1"/>
                </a:solidFill>
                <a:effectLst/>
                <a:latin typeface="+mn-lt"/>
                <a:ea typeface="+mn-ea"/>
                <a:cs typeface="+mn-cs"/>
              </a:rPr>
              <a:t>Team Leader</a:t>
            </a:r>
            <a:r>
              <a:rPr lang="en-GB" sz="1200" kern="1200" dirty="0">
                <a:solidFill>
                  <a:schemeClr val="tx1"/>
                </a:solidFill>
                <a:effectLst/>
                <a:latin typeface="+mn-lt"/>
                <a:ea typeface="+mn-ea"/>
                <a:cs typeface="+mn-cs"/>
              </a:rPr>
              <a:t> – controls the isolation. Decides preferred route, maintains communications with ICP</a:t>
            </a:r>
          </a:p>
          <a:p>
            <a:pPr lvl="0"/>
            <a:r>
              <a:rPr lang="en-GB" sz="1200" b="1" kern="1200" dirty="0">
                <a:solidFill>
                  <a:schemeClr val="tx1"/>
                </a:solidFill>
                <a:effectLst/>
                <a:latin typeface="+mn-lt"/>
                <a:ea typeface="+mn-ea"/>
                <a:cs typeface="+mn-cs"/>
              </a:rPr>
              <a:t>Hook Person</a:t>
            </a:r>
            <a:r>
              <a:rPr lang="en-GB" sz="1200" kern="1200" dirty="0">
                <a:solidFill>
                  <a:schemeClr val="tx1"/>
                </a:solidFill>
                <a:effectLst/>
                <a:latin typeface="+mn-lt"/>
                <a:ea typeface="+mn-ea"/>
                <a:cs typeface="+mn-cs"/>
              </a:rPr>
              <a:t> – responsible for hooking linear features and likely command wire/pull locations</a:t>
            </a:r>
          </a:p>
          <a:p>
            <a:pPr lvl="0"/>
            <a:r>
              <a:rPr lang="en-GB" sz="1200" b="1" kern="1200" dirty="0">
                <a:solidFill>
                  <a:schemeClr val="tx1"/>
                </a:solidFill>
                <a:effectLst/>
                <a:latin typeface="+mn-lt"/>
                <a:ea typeface="+mn-ea"/>
                <a:cs typeface="+mn-cs"/>
              </a:rPr>
              <a:t>Security</a:t>
            </a:r>
            <a:r>
              <a:rPr lang="en-GB" sz="1200" kern="1200" dirty="0">
                <a:solidFill>
                  <a:schemeClr val="tx1"/>
                </a:solidFill>
                <a:effectLst/>
                <a:latin typeface="+mn-lt"/>
                <a:ea typeface="+mn-ea"/>
                <a:cs typeface="+mn-cs"/>
              </a:rPr>
              <a:t> – responsible for protection of the isolation party. If something is found, will swap roles with pathfinder on the team’s return to the ICP.</a:t>
            </a:r>
          </a:p>
          <a:p>
            <a:pPr marL="0" indent="0">
              <a:spcAft>
                <a:spcPts val="600"/>
              </a:spcAft>
              <a:buFont typeface="Arial" panose="020B0604020202020204" pitchFamily="34" charset="0"/>
              <a:buNone/>
            </a:pPr>
            <a:endParaRPr lang="en-GB" sz="1600" dirty="0">
              <a:cs typeface="Arial" panose="020B0604020202020204" pitchFamily="34" charset="0"/>
            </a:endParaRPr>
          </a:p>
          <a:p>
            <a:pPr marL="0" indent="0">
              <a:spcAft>
                <a:spcPts val="600"/>
              </a:spcAft>
              <a:buFont typeface="Arial" panose="020B0604020202020204" pitchFamily="34" charset="0"/>
              <a:buNone/>
            </a:pPr>
            <a:endParaRPr lang="en-GB" sz="1600" dirty="0">
              <a:cs typeface="Arial" panose="020B0604020202020204" pitchFamily="34" charset="0"/>
            </a:endParaRPr>
          </a:p>
          <a:p>
            <a:pPr marL="0" indent="0">
              <a:spcAft>
                <a:spcPts val="600"/>
              </a:spcAft>
              <a:buFont typeface="Arial" panose="020B0604020202020204" pitchFamily="34" charset="0"/>
              <a:buNone/>
            </a:pPr>
            <a:endParaRPr lang="en-GB" sz="1600" b="1"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293BADC-68BF-4D89-8D65-2159E63947B8}" type="slidenum">
              <a:rPr lang="en-GB" smtClean="0"/>
              <a:t>78</a:t>
            </a:fld>
            <a:endParaRPr lang="en-GB"/>
          </a:p>
        </p:txBody>
      </p:sp>
    </p:spTree>
    <p:extLst>
      <p:ext uri="{BB962C8B-B14F-4D97-AF65-F5344CB8AC3E}">
        <p14:creationId xmlns:p14="http://schemas.microsoft.com/office/powerpoint/2010/main" val="29135502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Times New Roman" panose="02020603050405020304" pitchFamily="18" charset="0"/>
              </a:rPr>
              <a:t>Phase 3 – Isolation</a:t>
            </a:r>
            <a:endParaRPr lang="en-US" sz="1200" dirty="0">
              <a:effectLst/>
              <a:latin typeface="+mn-lt"/>
              <a:ea typeface="Times New Roman" panose="02020603050405020304" pitchFamily="18" charset="0"/>
            </a:endParaRPr>
          </a:p>
          <a:p>
            <a:pPr marL="0" marR="0">
              <a:spcBef>
                <a:spcPts val="0"/>
              </a:spcBef>
              <a:spcAft>
                <a:spcPts val="0"/>
              </a:spcAft>
            </a:pPr>
            <a:r>
              <a:rPr lang="en-GB" sz="1200" b="1" dirty="0">
                <a:effectLst/>
                <a:latin typeface="+mn-lt"/>
                <a:ea typeface="Times New Roman" panose="02020603050405020304" pitchFamily="18" charset="0"/>
              </a:rPr>
              <a:t>Team configuration</a:t>
            </a:r>
            <a:endParaRPr lang="en-GB" sz="1200" dirty="0">
              <a:effectLst/>
              <a:latin typeface="+mn-lt"/>
              <a:ea typeface="Times New Roman" panose="02020603050405020304" pitchFamily="18" charset="0"/>
            </a:endParaRPr>
          </a:p>
          <a:p>
            <a:pPr marL="0" marR="0">
              <a:spcBef>
                <a:spcPts val="0"/>
              </a:spcBef>
              <a:spcAft>
                <a:spcPts val="0"/>
              </a:spcAft>
            </a:pPr>
            <a:r>
              <a:rPr lang="en-GB" sz="1200" dirty="0">
                <a:effectLst/>
                <a:latin typeface="+mn-lt"/>
                <a:ea typeface="Times New Roman" panose="02020603050405020304" pitchFamily="18" charset="0"/>
              </a:rPr>
              <a:t>Explain each team member’s place within the team.</a:t>
            </a:r>
          </a:p>
          <a:p>
            <a:endParaRPr lang="en-GB" sz="1200" dirty="0">
              <a:latin typeface="+mn-lt"/>
            </a:endParaRPr>
          </a:p>
          <a:p>
            <a:pPr marL="255600" lvl="2" indent="-255600" defTabSz="342900">
              <a:spcBef>
                <a:spcPts val="672"/>
              </a:spcBef>
              <a:buFont typeface="Arial"/>
              <a:buChar char="•"/>
            </a:pPr>
            <a:r>
              <a:rPr lang="en-ZA" sz="1200" b="1" dirty="0">
                <a:solidFill>
                  <a:prstClr val="black"/>
                </a:solidFill>
                <a:latin typeface="+mn-lt"/>
              </a:rPr>
              <a:t>Pathfinder</a:t>
            </a:r>
            <a:r>
              <a:rPr lang="en-ZA" sz="1200" dirty="0">
                <a:solidFill>
                  <a:prstClr val="black"/>
                </a:solidFill>
                <a:latin typeface="+mn-lt"/>
              </a:rPr>
              <a:t> – Marking pins, weapon </a:t>
            </a:r>
            <a:endParaRPr lang="en-GB" sz="1200" dirty="0">
              <a:solidFill>
                <a:prstClr val="black"/>
              </a:solidFill>
              <a:latin typeface="+mn-lt"/>
            </a:endParaRPr>
          </a:p>
          <a:p>
            <a:pPr marL="255600" lvl="2" indent="-255600" defTabSz="342900">
              <a:spcBef>
                <a:spcPts val="672"/>
              </a:spcBef>
              <a:buFont typeface="Arial"/>
              <a:buChar char="•"/>
            </a:pPr>
            <a:r>
              <a:rPr lang="en-ZA" sz="1200" b="1" dirty="0">
                <a:solidFill>
                  <a:prstClr val="black"/>
                </a:solidFill>
                <a:latin typeface="+mn-lt"/>
              </a:rPr>
              <a:t>Team Leader </a:t>
            </a:r>
            <a:r>
              <a:rPr lang="en-ZA" sz="1200" dirty="0">
                <a:solidFill>
                  <a:prstClr val="black"/>
                </a:solidFill>
                <a:latin typeface="+mn-lt"/>
              </a:rPr>
              <a:t>– Optical aids (e.g. binoculars), imagery, weapon </a:t>
            </a:r>
            <a:endParaRPr lang="en-GB" sz="1200" dirty="0">
              <a:solidFill>
                <a:prstClr val="black"/>
              </a:solidFill>
              <a:latin typeface="+mn-lt"/>
            </a:endParaRPr>
          </a:p>
          <a:p>
            <a:pPr marL="255600" lvl="2" indent="-255600" defTabSz="342900">
              <a:spcBef>
                <a:spcPts val="672"/>
              </a:spcBef>
              <a:buFont typeface="Arial"/>
              <a:buChar char="•"/>
            </a:pPr>
            <a:r>
              <a:rPr lang="en-ZA" sz="1200" b="1" dirty="0">
                <a:solidFill>
                  <a:prstClr val="black"/>
                </a:solidFill>
                <a:latin typeface="+mn-lt"/>
              </a:rPr>
              <a:t>Hook Person </a:t>
            </a:r>
            <a:r>
              <a:rPr lang="en-ZA" sz="1200" dirty="0">
                <a:solidFill>
                  <a:prstClr val="black"/>
                </a:solidFill>
                <a:latin typeface="+mn-lt"/>
              </a:rPr>
              <a:t>– Hook, marking pins, weapon </a:t>
            </a:r>
          </a:p>
          <a:p>
            <a:pPr marL="255600" lvl="2" indent="-255600" defTabSz="342900">
              <a:spcBef>
                <a:spcPts val="672"/>
              </a:spcBef>
              <a:buFont typeface="Arial"/>
              <a:buChar char="•"/>
            </a:pPr>
            <a:r>
              <a:rPr lang="en-ZA" sz="1200" b="1" dirty="0">
                <a:solidFill>
                  <a:prstClr val="black"/>
                </a:solidFill>
                <a:latin typeface="+mn-lt"/>
              </a:rPr>
              <a:t>Security</a:t>
            </a:r>
            <a:r>
              <a:rPr lang="en-ZA" sz="1200" dirty="0">
                <a:solidFill>
                  <a:prstClr val="black"/>
                </a:solidFill>
                <a:latin typeface="+mn-lt"/>
              </a:rPr>
              <a:t> – weapon</a:t>
            </a:r>
            <a:endParaRPr lang="en-GB" sz="1200" dirty="0">
              <a:latin typeface="+mn-lt"/>
            </a:endParaRPr>
          </a:p>
          <a:p>
            <a:endParaRPr lang="en-GB" dirty="0"/>
          </a:p>
        </p:txBody>
      </p:sp>
      <p:sp>
        <p:nvSpPr>
          <p:cNvPr id="4" name="Slide Number Placeholder 3"/>
          <p:cNvSpPr>
            <a:spLocks noGrp="1"/>
          </p:cNvSpPr>
          <p:nvPr>
            <p:ph type="sldNum" sz="quarter" idx="5"/>
          </p:nvPr>
        </p:nvSpPr>
        <p:spPr/>
        <p:txBody>
          <a:bodyPr/>
          <a:lstStyle/>
          <a:p>
            <a:fld id="{5293BADC-68BF-4D89-8D65-2159E63947B8}" type="slidenum">
              <a:rPr lang="en-GB" smtClean="0"/>
              <a:t>79</a:t>
            </a:fld>
            <a:endParaRPr lang="en-GB"/>
          </a:p>
        </p:txBody>
      </p:sp>
    </p:spTree>
    <p:extLst>
      <p:ext uri="{BB962C8B-B14F-4D97-AF65-F5344CB8AC3E}">
        <p14:creationId xmlns:p14="http://schemas.microsoft.com/office/powerpoint/2010/main" val="488838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381000"/>
            <a:ext cx="4457700" cy="3086100"/>
          </a:xfrm>
        </p:spPr>
      </p:sp>
      <p:sp>
        <p:nvSpPr>
          <p:cNvPr id="3" name="Notes Placeholder 2"/>
          <p:cNvSpPr>
            <a:spLocks noGrp="1"/>
          </p:cNvSpPr>
          <p:nvPr>
            <p:ph type="body" idx="1"/>
          </p:nvPr>
        </p:nvSpPr>
        <p:spPr>
          <a:xfrm>
            <a:off x="254000" y="3752852"/>
            <a:ext cx="6273800" cy="5038724"/>
          </a:xfrm>
        </p:spPr>
        <p:txBody>
          <a:bodyPr/>
          <a:lstStyle/>
          <a:p>
            <a:pPr marL="0" marR="0">
              <a:spcBef>
                <a:spcPts val="0"/>
              </a:spcBef>
              <a:spcAft>
                <a:spcPts val="0"/>
              </a:spcAft>
            </a:pPr>
            <a:r>
              <a:rPr lang="en-GB" sz="1200" b="1" dirty="0">
                <a:effectLst/>
                <a:latin typeface="+mn-lt"/>
                <a:ea typeface="Times New Roman" panose="02020603050405020304" pitchFamily="18" charset="0"/>
              </a:rPr>
              <a:t>Phase 3 – Isolation</a:t>
            </a:r>
            <a:endParaRPr lang="en-US" sz="1200" dirty="0">
              <a:effectLst/>
              <a:latin typeface="+mn-lt"/>
              <a:ea typeface="Times New Roman" panose="02020603050405020304" pitchFamily="18" charset="0"/>
            </a:endParaRPr>
          </a:p>
          <a:p>
            <a:pPr>
              <a:spcAft>
                <a:spcPts val="600"/>
              </a:spcAft>
            </a:pPr>
            <a:r>
              <a:rPr lang="en-GB" sz="1200" dirty="0">
                <a:latin typeface="+mn-lt"/>
                <a:cs typeface="Arial" panose="020B0604020202020204" pitchFamily="34" charset="0"/>
              </a:rPr>
              <a:t>The isolation party deploy to the rear of the halt point, move out to 50-75 metres and commence the search in single file maintaining a minimum of 10 metre spacing.</a:t>
            </a:r>
          </a:p>
          <a:p>
            <a:pPr marL="285750" indent="-285750">
              <a:spcAft>
                <a:spcPts val="600"/>
              </a:spcAft>
              <a:buFont typeface="Arial" panose="020B0604020202020204" pitchFamily="34" charset="0"/>
              <a:buChar char="•"/>
            </a:pPr>
            <a:r>
              <a:rPr lang="en-GB" sz="1200" dirty="0">
                <a:latin typeface="+mn-lt"/>
                <a:cs typeface="Arial" panose="020B0604020202020204" pitchFamily="34" charset="0"/>
              </a:rPr>
              <a:t>The route taken should be unpredictable, this will prevent pattern setting and targeting.</a:t>
            </a:r>
          </a:p>
          <a:p>
            <a:pPr marL="285750" indent="-285750">
              <a:spcAft>
                <a:spcPts val="600"/>
              </a:spcAft>
              <a:buFont typeface="Arial" panose="020B0604020202020204" pitchFamily="34" charset="0"/>
              <a:buChar char="•"/>
            </a:pPr>
            <a:r>
              <a:rPr lang="en-GB" sz="1200" dirty="0">
                <a:latin typeface="+mn-lt"/>
                <a:cs typeface="Arial" panose="020B0604020202020204" pitchFamily="34" charset="0"/>
              </a:rPr>
              <a:t>A distance of 50-75 metres is to be maintained from the VP during the 360 navigation of the VP.</a:t>
            </a:r>
          </a:p>
          <a:p>
            <a:pPr marL="285750" indent="-285750">
              <a:spcAft>
                <a:spcPts val="600"/>
              </a:spcAft>
              <a:buFont typeface="Arial" panose="020B0604020202020204" pitchFamily="34" charset="0"/>
              <a:buChar char="•"/>
            </a:pPr>
            <a:r>
              <a:rPr lang="en-GB" sz="1200" dirty="0">
                <a:latin typeface="+mn-lt"/>
                <a:cs typeface="Arial" panose="020B0604020202020204" pitchFamily="34" charset="0"/>
              </a:rPr>
              <a:t>An </a:t>
            </a:r>
            <a:r>
              <a:rPr lang="en-GB" sz="1200" baseline="0" dirty="0">
                <a:latin typeface="+mn-lt"/>
                <a:cs typeface="Arial" panose="020B0604020202020204" pitchFamily="34" charset="0"/>
              </a:rPr>
              <a:t>important task during the isolation is to identify potential firing points where triggermen could be. </a:t>
            </a:r>
          </a:p>
          <a:p>
            <a:pPr marL="285750" indent="-285750">
              <a:spcAft>
                <a:spcPts val="600"/>
              </a:spcAft>
              <a:buFont typeface="Arial" panose="020B0604020202020204" pitchFamily="34" charset="0"/>
              <a:buChar char="•"/>
            </a:pPr>
            <a:r>
              <a:rPr lang="en-GB" sz="1200" baseline="0" dirty="0">
                <a:latin typeface="+mn-lt"/>
                <a:cs typeface="Arial" panose="020B0604020202020204" pitchFamily="34" charset="0"/>
              </a:rPr>
              <a:t>Remembering the need for aiming markers. </a:t>
            </a:r>
          </a:p>
          <a:p>
            <a:pPr>
              <a:spcAft>
                <a:spcPts val="600"/>
              </a:spcAft>
            </a:pPr>
            <a:r>
              <a:rPr lang="en-GB" sz="1200" baseline="0" dirty="0">
                <a:latin typeface="+mn-lt"/>
                <a:cs typeface="Arial" panose="020B0604020202020204" pitchFamily="34" charset="0"/>
              </a:rPr>
              <a:t>If viable firing points are identified the party should maintain a safe distance from the likely contact point and relay information back to commander on the road.  Who will direct domination teams to concentrate on that area.</a:t>
            </a:r>
          </a:p>
          <a:p>
            <a:pPr>
              <a:spcAft>
                <a:spcPts val="600"/>
              </a:spcAft>
            </a:pPr>
            <a:r>
              <a:rPr lang="en-GB" sz="1200" baseline="0" dirty="0">
                <a:latin typeface="+mn-lt"/>
                <a:cs typeface="Arial" panose="020B0604020202020204" pitchFamily="34" charset="0"/>
              </a:rPr>
              <a:t>Should anything be discovered it is to be marked, the Convoy commander informed and the team are to return to the safe area.  5Cs procedure will then be implemented.</a:t>
            </a:r>
          </a:p>
          <a:p>
            <a:pPr>
              <a:spcAft>
                <a:spcPts val="600"/>
              </a:spcAft>
            </a:pPr>
            <a:endParaRPr lang="en-GB" sz="1600" b="1" baseline="0"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293BADC-68BF-4D89-8D65-2159E63947B8}" type="slidenum">
              <a:rPr lang="en-GB" smtClean="0"/>
              <a:t>80</a:t>
            </a:fld>
            <a:endParaRPr lang="en-GB"/>
          </a:p>
        </p:txBody>
      </p:sp>
    </p:spTree>
    <p:extLst>
      <p:ext uri="{BB962C8B-B14F-4D97-AF65-F5344CB8AC3E}">
        <p14:creationId xmlns:p14="http://schemas.microsoft.com/office/powerpoint/2010/main" val="67681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B9211-EBFF-9AED-B277-49C4E8AA14C5}"/>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E1E87073-BEF4-321B-9E3D-C7DF56D504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21506" name="Rectangle 2">
            <a:extLst>
              <a:ext uri="{FF2B5EF4-FFF2-40B4-BE49-F238E27FC236}">
                <a16:creationId xmlns:a16="http://schemas.microsoft.com/office/drawing/2014/main" id="{D50B6A0E-ACCC-636C-AD1B-7977729F2948}"/>
              </a:ext>
            </a:extLst>
          </p:cNvPr>
          <p:cNvSpPr>
            <a:spLocks noGrp="1" noRot="1" noChangeAspect="1" noChangeArrowheads="1" noTextEdit="1"/>
          </p:cNvSpPr>
          <p:nvPr>
            <p:ph type="sldImg"/>
          </p:nvPr>
        </p:nvSpPr>
        <p:spPr bwMode="auto">
          <a:xfrm>
            <a:off x="987425" y="696913"/>
            <a:ext cx="503555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D4D378CB-AAF8-88C5-01D2-A8879D2BB40E}"/>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21508" name="Notes Placeholder 2">
            <a:extLst>
              <a:ext uri="{FF2B5EF4-FFF2-40B4-BE49-F238E27FC236}">
                <a16:creationId xmlns:a16="http://schemas.microsoft.com/office/drawing/2014/main" id="{56906B5F-A350-3F8D-DAFA-43ABFAB58544}"/>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lgn="l" rtl="0">
              <a:spcBef>
                <a:spcPts val="0"/>
              </a:spcBef>
              <a:spcAft>
                <a:spcPts val="0"/>
              </a:spcAft>
              <a:buNone/>
            </a:pPr>
            <a:r>
              <a:rPr lang="en-US" dirty="0"/>
              <a:t>The drill has been designed for 3 main reasons:</a:t>
            </a:r>
          </a:p>
          <a:p>
            <a:pPr marL="171450" indent="-171450">
              <a:lnSpc>
                <a:spcPct val="100000"/>
              </a:lnSpc>
              <a:buFont typeface="Arial" panose="020B0604020202020204" pitchFamily="34" charset="0"/>
              <a:buChar char="•"/>
            </a:pPr>
            <a:r>
              <a:rPr lang="en-US" dirty="0"/>
              <a:t>reduce risk from IEDs; </a:t>
            </a:r>
          </a:p>
          <a:p>
            <a:pPr marL="171450" indent="-171450">
              <a:lnSpc>
                <a:spcPct val="100000"/>
              </a:lnSpc>
              <a:buFont typeface="Arial" panose="020B0604020202020204" pitchFamily="34" charset="0"/>
              <a:buChar char="•"/>
            </a:pPr>
            <a:r>
              <a:rPr lang="en-US" dirty="0"/>
              <a:t>promote situational awareness; </a:t>
            </a:r>
          </a:p>
          <a:p>
            <a:pPr marL="171450" indent="-171450">
              <a:lnSpc>
                <a:spcPct val="100000"/>
              </a:lnSpc>
              <a:buFont typeface="Arial" panose="020B0604020202020204" pitchFamily="34" charset="0"/>
              <a:buChar char="•"/>
            </a:pPr>
            <a:r>
              <a:rPr lang="en-US" dirty="0"/>
              <a:t>demonstrate an alert attitude to discourage insurgents from placing IEDs. </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9539675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Times New Roman" panose="02020603050405020304" pitchFamily="18" charset="0"/>
              </a:rPr>
              <a:t>Isolation Team Equipment – Pathfinder</a:t>
            </a:r>
            <a:endParaRPr lang="en-US" sz="1200" dirty="0">
              <a:effectLst/>
              <a:latin typeface="+mn-lt"/>
              <a:ea typeface="Times New Roman" panose="02020603050405020304" pitchFamily="18" charset="0"/>
            </a:endParaRPr>
          </a:p>
          <a:p>
            <a:r>
              <a:rPr lang="en-GB" sz="1200" dirty="0">
                <a:latin typeface="+mn-lt"/>
              </a:rPr>
              <a:t>What the Pathfinder will carry</a:t>
            </a:r>
          </a:p>
          <a:p>
            <a:endParaRPr lang="en-GB"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rPr>
              <a:t>Viewing aid, sufficient marker pins, weapon</a:t>
            </a:r>
          </a:p>
          <a:p>
            <a:endParaRPr lang="en-GB" dirty="0"/>
          </a:p>
        </p:txBody>
      </p:sp>
      <p:sp>
        <p:nvSpPr>
          <p:cNvPr id="4" name="Slide Number Placeholder 3"/>
          <p:cNvSpPr>
            <a:spLocks noGrp="1"/>
          </p:cNvSpPr>
          <p:nvPr>
            <p:ph type="sldNum" sz="quarter" idx="5"/>
          </p:nvPr>
        </p:nvSpPr>
        <p:spPr/>
        <p:txBody>
          <a:bodyPr/>
          <a:lstStyle/>
          <a:p>
            <a:fld id="{5293BADC-68BF-4D89-8D65-2159E63947B8}" type="slidenum">
              <a:rPr lang="en-GB" smtClean="0"/>
              <a:t>81</a:t>
            </a:fld>
            <a:endParaRPr lang="en-GB"/>
          </a:p>
        </p:txBody>
      </p:sp>
    </p:spTree>
    <p:extLst>
      <p:ext uri="{BB962C8B-B14F-4D97-AF65-F5344CB8AC3E}">
        <p14:creationId xmlns:p14="http://schemas.microsoft.com/office/powerpoint/2010/main" val="11168352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a:spcBef>
                <a:spcPts val="0"/>
              </a:spcBef>
              <a:spcAft>
                <a:spcPts val="0"/>
              </a:spcAft>
            </a:pPr>
            <a:r>
              <a:rPr lang="en-GB" sz="1200" b="1" dirty="0">
                <a:effectLst/>
                <a:latin typeface="+mn-lt"/>
                <a:ea typeface="Times New Roman" panose="02020603050405020304" pitchFamily="18" charset="0"/>
              </a:rPr>
              <a:t>Isolation Team Equipment – Hook Person</a:t>
            </a:r>
            <a:endParaRPr lang="en-GB" sz="1200" dirty="0">
              <a:effectLst/>
              <a:latin typeface="+mn-lt"/>
              <a:ea typeface="Times New Roman" panose="02020603050405020304" pitchFamily="18" charset="0"/>
            </a:endParaRPr>
          </a:p>
          <a:p>
            <a:pPr marL="0" marR="0">
              <a:spcBef>
                <a:spcPts val="0"/>
              </a:spcBef>
              <a:spcAft>
                <a:spcPts val="0"/>
              </a:spcAft>
            </a:pPr>
            <a:r>
              <a:rPr lang="en-GB" sz="1200" dirty="0">
                <a:effectLst/>
                <a:latin typeface="+mn-lt"/>
                <a:ea typeface="Times New Roman" panose="02020603050405020304" pitchFamily="18" charset="0"/>
              </a:rPr>
              <a:t>Hook, viewing aid, sufficient marker pins, weapon</a:t>
            </a:r>
          </a:p>
          <a:p>
            <a:endParaRPr lang="en-GB" dirty="0"/>
          </a:p>
        </p:txBody>
      </p:sp>
      <p:sp>
        <p:nvSpPr>
          <p:cNvPr id="4" name="Slide Number Placeholder 3"/>
          <p:cNvSpPr>
            <a:spLocks noGrp="1"/>
          </p:cNvSpPr>
          <p:nvPr>
            <p:ph type="sldNum" sz="quarter" idx="5"/>
          </p:nvPr>
        </p:nvSpPr>
        <p:spPr/>
        <p:txBody>
          <a:bodyPr/>
          <a:lstStyle/>
          <a:p>
            <a:fld id="{5293BADC-68BF-4D89-8D65-2159E63947B8}" type="slidenum">
              <a:rPr lang="en-GB" smtClean="0"/>
              <a:t>82</a:t>
            </a:fld>
            <a:endParaRPr lang="en-GB"/>
          </a:p>
        </p:txBody>
      </p:sp>
    </p:spTree>
    <p:extLst>
      <p:ext uri="{BB962C8B-B14F-4D97-AF65-F5344CB8AC3E}">
        <p14:creationId xmlns:p14="http://schemas.microsoft.com/office/powerpoint/2010/main" val="41358218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a:spcBef>
                <a:spcPts val="0"/>
              </a:spcBef>
              <a:spcAft>
                <a:spcPts val="0"/>
              </a:spcAft>
            </a:pPr>
            <a:r>
              <a:rPr lang="en-GB" sz="1200" b="1" dirty="0">
                <a:effectLst/>
                <a:latin typeface="+mn-lt"/>
                <a:ea typeface="Times New Roman" panose="02020603050405020304" pitchFamily="18" charset="0"/>
              </a:rPr>
              <a:t>Isolation Team Equipment – Team Leader</a:t>
            </a:r>
            <a:endParaRPr lang="en-GB" sz="1200" dirty="0">
              <a:effectLst/>
              <a:latin typeface="+mn-lt"/>
              <a:ea typeface="Times New Roman" panose="02020603050405020304" pitchFamily="18" charset="0"/>
            </a:endParaRPr>
          </a:p>
          <a:p>
            <a:pPr marL="0" marR="0">
              <a:spcBef>
                <a:spcPts val="0"/>
              </a:spcBef>
              <a:spcAft>
                <a:spcPts val="0"/>
              </a:spcAft>
            </a:pPr>
            <a:r>
              <a:rPr lang="en-GB" sz="1200" dirty="0">
                <a:effectLst/>
                <a:latin typeface="+mn-lt"/>
                <a:ea typeface="Times New Roman" panose="02020603050405020304" pitchFamily="18" charset="0"/>
              </a:rPr>
              <a:t>Radio, GPS, map/aerial photo, viewing aid, sufficient marker pins, weapon</a:t>
            </a:r>
          </a:p>
          <a:p>
            <a:endParaRPr lang="en-GB" dirty="0"/>
          </a:p>
        </p:txBody>
      </p:sp>
      <p:sp>
        <p:nvSpPr>
          <p:cNvPr id="4" name="Slide Number Placeholder 3"/>
          <p:cNvSpPr>
            <a:spLocks noGrp="1"/>
          </p:cNvSpPr>
          <p:nvPr>
            <p:ph type="sldNum" sz="quarter" idx="5"/>
          </p:nvPr>
        </p:nvSpPr>
        <p:spPr/>
        <p:txBody>
          <a:bodyPr/>
          <a:lstStyle/>
          <a:p>
            <a:fld id="{5293BADC-68BF-4D89-8D65-2159E63947B8}" type="slidenum">
              <a:rPr lang="en-GB" smtClean="0"/>
              <a:t>83</a:t>
            </a:fld>
            <a:endParaRPr lang="en-GB"/>
          </a:p>
        </p:txBody>
      </p:sp>
    </p:spTree>
    <p:extLst>
      <p:ext uri="{BB962C8B-B14F-4D97-AF65-F5344CB8AC3E}">
        <p14:creationId xmlns:p14="http://schemas.microsoft.com/office/powerpoint/2010/main" val="20184946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Times New Roman" panose="02020603050405020304" pitchFamily="18" charset="0"/>
              </a:rPr>
              <a:t>Isolation Team Equipment – Pathfinder</a:t>
            </a:r>
            <a:endParaRPr lang="en-US" sz="1200" dirty="0">
              <a:effectLst/>
              <a:latin typeface="+mn-lt"/>
              <a:ea typeface="Times New Roman" panose="02020603050405020304" pitchFamily="18" charset="0"/>
            </a:endParaRPr>
          </a:p>
          <a:p>
            <a:r>
              <a:rPr lang="en-GB" sz="1200" dirty="0">
                <a:latin typeface="+mn-lt"/>
              </a:rPr>
              <a:t>What the Pathfinder will carry</a:t>
            </a:r>
          </a:p>
          <a:p>
            <a:endParaRPr lang="en-GB"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rPr>
              <a:t>Viewing aid, sufficient marker pins, weapon</a:t>
            </a:r>
          </a:p>
          <a:p>
            <a:endParaRPr lang="en-GB" dirty="0"/>
          </a:p>
        </p:txBody>
      </p:sp>
      <p:sp>
        <p:nvSpPr>
          <p:cNvPr id="4" name="Slide Number Placeholder 3"/>
          <p:cNvSpPr>
            <a:spLocks noGrp="1"/>
          </p:cNvSpPr>
          <p:nvPr>
            <p:ph type="sldNum" sz="quarter" idx="5"/>
          </p:nvPr>
        </p:nvSpPr>
        <p:spPr/>
        <p:txBody>
          <a:bodyPr/>
          <a:lstStyle/>
          <a:p>
            <a:fld id="{5293BADC-68BF-4D89-8D65-2159E63947B8}" type="slidenum">
              <a:rPr lang="en-GB" smtClean="0"/>
              <a:t>84</a:t>
            </a:fld>
            <a:endParaRPr lang="en-GB"/>
          </a:p>
        </p:txBody>
      </p:sp>
    </p:spTree>
    <p:extLst>
      <p:ext uri="{BB962C8B-B14F-4D97-AF65-F5344CB8AC3E}">
        <p14:creationId xmlns:p14="http://schemas.microsoft.com/office/powerpoint/2010/main" val="10791704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a:spcBef>
                <a:spcPts val="0"/>
              </a:spcBef>
              <a:spcAft>
                <a:spcPts val="0"/>
              </a:spcAft>
            </a:pPr>
            <a:r>
              <a:rPr lang="en-GB" sz="1200" b="1" dirty="0">
                <a:effectLst/>
                <a:latin typeface="+mn-lt"/>
                <a:ea typeface="Times New Roman" panose="02020603050405020304" pitchFamily="18" charset="0"/>
              </a:rPr>
              <a:t>Linear Features</a:t>
            </a:r>
            <a:endParaRPr lang="en-GB" sz="1200" dirty="0">
              <a:effectLst/>
              <a:latin typeface="+mn-lt"/>
              <a:ea typeface="Times New Roman" panose="02020603050405020304" pitchFamily="18" charset="0"/>
            </a:endParaRPr>
          </a:p>
          <a:p>
            <a:pPr marL="0" marR="0">
              <a:spcBef>
                <a:spcPts val="0"/>
              </a:spcBef>
              <a:spcAft>
                <a:spcPts val="0"/>
              </a:spcAft>
            </a:pPr>
            <a:r>
              <a:rPr lang="en-GB" sz="1200" dirty="0">
                <a:effectLst/>
                <a:latin typeface="+mn-lt"/>
                <a:ea typeface="Times New Roman" panose="02020603050405020304" pitchFamily="18" charset="0"/>
              </a:rPr>
              <a:t>These are the types of locations that the Hook Persons are to check for command wire/pull</a:t>
            </a:r>
          </a:p>
          <a:p>
            <a:endParaRPr lang="en-GB" dirty="0"/>
          </a:p>
        </p:txBody>
      </p:sp>
      <p:sp>
        <p:nvSpPr>
          <p:cNvPr id="4" name="Slide Number Placeholder 3"/>
          <p:cNvSpPr>
            <a:spLocks noGrp="1"/>
          </p:cNvSpPr>
          <p:nvPr>
            <p:ph type="sldNum" sz="quarter" idx="10"/>
          </p:nvPr>
        </p:nvSpPr>
        <p:spPr/>
        <p:txBody>
          <a:bodyPr/>
          <a:lstStyle/>
          <a:p>
            <a:fld id="{5293BADC-68BF-4D89-8D65-2159E63947B8}" type="slidenum">
              <a:rPr lang="en-GB" smtClean="0"/>
              <a:t>85</a:t>
            </a:fld>
            <a:endParaRPr lang="en-GB"/>
          </a:p>
        </p:txBody>
      </p:sp>
    </p:spTree>
    <p:extLst>
      <p:ext uri="{BB962C8B-B14F-4D97-AF65-F5344CB8AC3E}">
        <p14:creationId xmlns:p14="http://schemas.microsoft.com/office/powerpoint/2010/main" val="7521719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00"/>
              </a:spcBef>
              <a:spcAft>
                <a:spcPts val="0"/>
              </a:spcAft>
              <a:buClrTx/>
              <a:buSzPct val="100000"/>
              <a:buFont typeface="Arial"/>
              <a:buNone/>
              <a:tabLst/>
              <a:defRPr/>
            </a:pPr>
            <a:r>
              <a:rPr lang="en-GB" sz="1200" b="1" dirty="0">
                <a:effectLst/>
                <a:latin typeface="+mn-lt"/>
                <a:ea typeface="Times New Roman" panose="02020603050405020304" pitchFamily="18" charset="0"/>
              </a:rPr>
              <a:t>Actions On CW Find</a:t>
            </a:r>
            <a:endParaRPr lang="en-GB" sz="1200" b="1" kern="0" dirty="0">
              <a:latin typeface="+mn-lt"/>
              <a:cs typeface="Calibri"/>
              <a:sym typeface="Calibri"/>
            </a:endParaRPr>
          </a:p>
          <a:p>
            <a:pPr marL="342900" lvl="0" indent="-342900" defTabSz="914400">
              <a:spcBef>
                <a:spcPts val="700"/>
              </a:spcBef>
              <a:buSzPct val="100000"/>
              <a:buFont typeface="Arial"/>
              <a:buChar char="•"/>
            </a:pPr>
            <a:r>
              <a:rPr lang="en-GB" sz="1200" b="1" kern="0" dirty="0">
                <a:latin typeface="+mn-lt"/>
                <a:cs typeface="Calibri"/>
                <a:sym typeface="Calibri"/>
              </a:rPr>
              <a:t>Do not cut the Command Wire:</a:t>
            </a:r>
          </a:p>
          <a:p>
            <a:pPr marL="783771" lvl="1" indent="-326571" defTabSz="914400">
              <a:spcBef>
                <a:spcPts val="700"/>
              </a:spcBef>
              <a:buSzPct val="100000"/>
              <a:buFont typeface="Arial"/>
              <a:buChar char="–"/>
            </a:pPr>
            <a:r>
              <a:rPr lang="en-GB" sz="1200" kern="0" dirty="0">
                <a:latin typeface="+mn-lt"/>
                <a:cs typeface="Calibri"/>
                <a:sym typeface="Calibri"/>
              </a:rPr>
              <a:t>This could cause the device to function</a:t>
            </a:r>
          </a:p>
          <a:p>
            <a:pPr marL="342900" lvl="0" indent="-342900" defTabSz="914400">
              <a:spcBef>
                <a:spcPts val="700"/>
              </a:spcBef>
              <a:buSzPct val="100000"/>
              <a:buFont typeface="Arial"/>
              <a:buChar char="•"/>
            </a:pPr>
            <a:r>
              <a:rPr lang="en-GB" sz="1200" b="1" kern="0" dirty="0">
                <a:latin typeface="+mn-lt"/>
                <a:cs typeface="Calibri"/>
                <a:sym typeface="Calibri"/>
              </a:rPr>
              <a:t>Do not pull the Command Wire:</a:t>
            </a:r>
          </a:p>
          <a:p>
            <a:pPr marL="783771" lvl="1" indent="-326571" defTabSz="914400">
              <a:spcBef>
                <a:spcPts val="700"/>
              </a:spcBef>
              <a:buSzPct val="100000"/>
              <a:buFont typeface="Arial"/>
              <a:buChar char="–"/>
            </a:pPr>
            <a:r>
              <a:rPr lang="en-GB" sz="1200" kern="0" dirty="0">
                <a:latin typeface="+mn-lt"/>
                <a:cs typeface="Calibri"/>
                <a:sym typeface="Calibri"/>
              </a:rPr>
              <a:t>Could be Command Pull</a:t>
            </a:r>
          </a:p>
          <a:p>
            <a:pPr marL="342900" lvl="0" indent="-342900" defTabSz="914400">
              <a:spcBef>
                <a:spcPts val="700"/>
              </a:spcBef>
              <a:buSzPct val="100000"/>
              <a:buFont typeface="Arial"/>
              <a:buChar char="•"/>
            </a:pPr>
            <a:r>
              <a:rPr lang="en-GB" sz="1200" b="1" kern="0" dirty="0">
                <a:latin typeface="+mn-lt"/>
                <a:cs typeface="Calibri"/>
                <a:sym typeface="Calibri"/>
              </a:rPr>
              <a:t>Do not follow the Command Wire:</a:t>
            </a:r>
          </a:p>
          <a:p>
            <a:pPr marL="783771" lvl="1" indent="-326571" defTabSz="914400">
              <a:spcBef>
                <a:spcPts val="700"/>
              </a:spcBef>
              <a:buSzPct val="100000"/>
              <a:buFont typeface="Arial"/>
              <a:buChar char="–"/>
            </a:pPr>
            <a:r>
              <a:rPr lang="en-GB" sz="1200" kern="0" dirty="0">
                <a:latin typeface="+mn-lt"/>
                <a:cs typeface="Calibri"/>
                <a:sym typeface="Calibri"/>
              </a:rPr>
              <a:t>It is predictable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293BADC-68BF-4D89-8D65-2159E63947B8}" type="slidenum">
              <a:rPr lang="en-GB" smtClean="0"/>
              <a:t>86</a:t>
            </a:fld>
            <a:endParaRPr lang="en-GB"/>
          </a:p>
        </p:txBody>
      </p:sp>
    </p:spTree>
    <p:extLst>
      <p:ext uri="{BB962C8B-B14F-4D97-AF65-F5344CB8AC3E}">
        <p14:creationId xmlns:p14="http://schemas.microsoft.com/office/powerpoint/2010/main" val="34264182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72"/>
              </a:spcBef>
              <a:spcAft>
                <a:spcPts val="0"/>
              </a:spcAft>
              <a:buClrTx/>
              <a:buSzPct val="100000"/>
              <a:buFont typeface="Arial"/>
              <a:buNone/>
              <a:tabLst/>
              <a:defRPr/>
            </a:pPr>
            <a:r>
              <a:rPr lang="en-GB" sz="1200" b="1" dirty="0">
                <a:effectLst/>
                <a:latin typeface="+mn-lt"/>
                <a:ea typeface="Times New Roman" panose="02020603050405020304" pitchFamily="18" charset="0"/>
              </a:rPr>
              <a:t>Actions On CW Find</a:t>
            </a:r>
            <a:endParaRPr kumimoji="0" lang="en-GB" sz="1200" b="0" i="0" u="none" strike="noStrike" kern="0" cap="none" spc="0" normalizeH="0" baseline="0" noProof="0" dirty="0">
              <a:ln>
                <a:noFill/>
              </a:ln>
              <a:solidFill>
                <a:srgbClr val="000000"/>
              </a:solidFill>
              <a:effectLst/>
              <a:uLnTx/>
              <a:uFillTx/>
              <a:latin typeface="+mn-lt"/>
              <a:cs typeface="Calibri"/>
              <a:sym typeface="Calibri"/>
            </a:endParaRPr>
          </a:p>
          <a:p>
            <a:pPr marL="255600" marR="0" lvl="0" indent="-255600" defTabSz="914400" eaLnBrk="1" fontAlgn="auto" latinLnBrk="0" hangingPunct="1">
              <a:lnSpc>
                <a:spcPct val="100000"/>
              </a:lnSpc>
              <a:spcBef>
                <a:spcPts val="672"/>
              </a:spcBef>
              <a:spcAft>
                <a:spcPts val="0"/>
              </a:spcAft>
              <a:buClrTx/>
              <a:buSzPct val="100000"/>
              <a:buFont typeface="Arial"/>
              <a:buChar char="•"/>
              <a:tabLst/>
              <a:defRPr/>
            </a:pPr>
            <a:r>
              <a:rPr kumimoji="0" lang="en-GB" sz="1200" b="0" i="0" u="none" strike="noStrike" kern="0" cap="none" spc="0" normalizeH="0" baseline="0" noProof="0" dirty="0">
                <a:ln>
                  <a:noFill/>
                </a:ln>
                <a:solidFill>
                  <a:srgbClr val="000000"/>
                </a:solidFill>
                <a:effectLst/>
                <a:uLnTx/>
                <a:uFillTx/>
                <a:latin typeface="+mn-lt"/>
                <a:cs typeface="Calibri"/>
                <a:sym typeface="Calibri"/>
              </a:rPr>
              <a:t>Confirm the CW</a:t>
            </a:r>
          </a:p>
          <a:p>
            <a:pPr marL="255600" marR="0" lvl="0" indent="-255600" defTabSz="914400" eaLnBrk="1" fontAlgn="auto" latinLnBrk="0" hangingPunct="1">
              <a:lnSpc>
                <a:spcPct val="100000"/>
              </a:lnSpc>
              <a:spcBef>
                <a:spcPts val="672"/>
              </a:spcBef>
              <a:spcAft>
                <a:spcPts val="0"/>
              </a:spcAft>
              <a:buClrTx/>
              <a:buSzPct val="100000"/>
              <a:buFont typeface="Arial"/>
              <a:buChar char="•"/>
              <a:tabLst/>
              <a:defRPr/>
            </a:pPr>
            <a:r>
              <a:rPr kumimoji="0" lang="en-GB" sz="1200" b="0" i="0" u="none" strike="noStrike" kern="0" cap="none" spc="0" normalizeH="0" baseline="0" noProof="0" dirty="0">
                <a:ln>
                  <a:noFill/>
                </a:ln>
                <a:solidFill>
                  <a:srgbClr val="000000"/>
                </a:solidFill>
                <a:effectLst/>
                <a:uLnTx/>
                <a:uFillTx/>
                <a:latin typeface="+mn-lt"/>
                <a:cs typeface="Calibri"/>
                <a:sym typeface="Calibri"/>
              </a:rPr>
              <a:t>Mark position of CW</a:t>
            </a:r>
          </a:p>
          <a:p>
            <a:pPr marL="255600" marR="0" lvl="0" indent="-255600" defTabSz="914400" eaLnBrk="1" fontAlgn="auto" latinLnBrk="0" hangingPunct="1">
              <a:lnSpc>
                <a:spcPct val="100000"/>
              </a:lnSpc>
              <a:spcBef>
                <a:spcPts val="672"/>
              </a:spcBef>
              <a:spcAft>
                <a:spcPts val="0"/>
              </a:spcAft>
              <a:buClrTx/>
              <a:buSzPct val="100000"/>
              <a:buFont typeface="Arial"/>
              <a:buChar char="•"/>
              <a:tabLst/>
              <a:defRPr/>
            </a:pPr>
            <a:r>
              <a:rPr kumimoji="0" lang="en-GB" sz="1200" b="0" i="0" u="none" strike="noStrike" kern="0" cap="none" spc="0" normalizeH="0" baseline="0" noProof="0" dirty="0">
                <a:ln>
                  <a:noFill/>
                </a:ln>
                <a:solidFill>
                  <a:srgbClr val="000000"/>
                </a:solidFill>
                <a:effectLst/>
                <a:uLnTx/>
                <a:uFillTx/>
                <a:latin typeface="+mn-lt"/>
                <a:cs typeface="Calibri"/>
                <a:sym typeface="Calibri"/>
              </a:rPr>
              <a:t>Extract 20m</a:t>
            </a:r>
          </a:p>
          <a:p>
            <a:pPr marL="255600" marR="0" lvl="0" indent="-255600" defTabSz="914400" eaLnBrk="1" fontAlgn="auto" latinLnBrk="0" hangingPunct="1">
              <a:lnSpc>
                <a:spcPct val="100000"/>
              </a:lnSpc>
              <a:spcBef>
                <a:spcPts val="672"/>
              </a:spcBef>
              <a:spcAft>
                <a:spcPts val="0"/>
              </a:spcAft>
              <a:buClrTx/>
              <a:buSzPct val="100000"/>
              <a:buFont typeface="Arial"/>
              <a:buChar char="•"/>
              <a:tabLst/>
              <a:defRPr/>
            </a:pPr>
            <a:r>
              <a:rPr kumimoji="0" lang="en-GB" sz="1200" b="0" i="0" u="none" strike="noStrike" kern="0" cap="none" spc="0" normalizeH="0" baseline="0" noProof="0" dirty="0">
                <a:ln>
                  <a:noFill/>
                </a:ln>
                <a:solidFill>
                  <a:srgbClr val="000000"/>
                </a:solidFill>
                <a:effectLst/>
                <a:uLnTx/>
                <a:uFillTx/>
                <a:latin typeface="+mn-lt"/>
                <a:cs typeface="Calibri"/>
                <a:sym typeface="Calibri"/>
              </a:rPr>
              <a:t>Make an assessment of FP/CP</a:t>
            </a:r>
          </a:p>
          <a:p>
            <a:pPr marL="255600" marR="0" lvl="0" indent="-255600" defTabSz="914400" eaLnBrk="1" fontAlgn="auto" latinLnBrk="0" hangingPunct="1">
              <a:lnSpc>
                <a:spcPct val="100000"/>
              </a:lnSpc>
              <a:spcBef>
                <a:spcPts val="672"/>
              </a:spcBef>
              <a:spcAft>
                <a:spcPts val="0"/>
              </a:spcAft>
              <a:buClrTx/>
              <a:buSzPct val="100000"/>
              <a:buFont typeface="Arial"/>
              <a:buChar char="•"/>
              <a:tabLst/>
              <a:defRPr/>
            </a:pPr>
            <a:r>
              <a:rPr kumimoji="0" lang="en-GB" sz="1200" b="0" i="0" u="none" strike="noStrike" kern="0" cap="none" spc="0" normalizeH="0" baseline="0" noProof="0" dirty="0">
                <a:ln>
                  <a:noFill/>
                </a:ln>
                <a:solidFill>
                  <a:srgbClr val="000000"/>
                </a:solidFill>
                <a:effectLst/>
                <a:uLnTx/>
                <a:uFillTx/>
                <a:latin typeface="+mn-lt"/>
                <a:cs typeface="Calibri"/>
                <a:sym typeface="Calibri"/>
              </a:rPr>
              <a:t>Inform Commander</a:t>
            </a:r>
          </a:p>
          <a:p>
            <a:pPr marL="255600" marR="0" lvl="0" indent="-255600" defTabSz="914400" eaLnBrk="1" fontAlgn="auto" latinLnBrk="0" hangingPunct="1">
              <a:lnSpc>
                <a:spcPct val="100000"/>
              </a:lnSpc>
              <a:spcBef>
                <a:spcPts val="672"/>
              </a:spcBef>
              <a:spcAft>
                <a:spcPts val="0"/>
              </a:spcAft>
              <a:buClrTx/>
              <a:buSzPct val="100000"/>
              <a:buFont typeface="Arial"/>
              <a:buChar char="•"/>
              <a:tabLst/>
              <a:defRPr/>
            </a:pPr>
            <a:r>
              <a:rPr kumimoji="0" lang="en-GB" sz="1200" b="0" i="0" u="none" strike="noStrike" kern="0" cap="none" spc="0" normalizeH="0" baseline="0" noProof="0" dirty="0">
                <a:ln>
                  <a:noFill/>
                </a:ln>
                <a:solidFill>
                  <a:srgbClr val="000000"/>
                </a:solidFill>
                <a:effectLst/>
                <a:uLnTx/>
                <a:uFillTx/>
                <a:latin typeface="+mn-lt"/>
                <a:cs typeface="Calibri"/>
                <a:sym typeface="Calibri"/>
              </a:rPr>
              <a:t>Return to vehicle via safe route </a:t>
            </a:r>
          </a:p>
          <a:p>
            <a:pPr marL="255600" marR="0" lvl="0" indent="-255600" algn="ctr" defTabSz="914400" eaLnBrk="1" fontAlgn="auto" latinLnBrk="0" hangingPunct="1">
              <a:lnSpc>
                <a:spcPct val="100000"/>
              </a:lnSpc>
              <a:spcBef>
                <a:spcPts val="672"/>
              </a:spcBef>
              <a:spcAft>
                <a:spcPts val="0"/>
              </a:spcAft>
              <a:buClrTx/>
              <a:buSzPct val="100000"/>
              <a:buFontTx/>
              <a:buNone/>
              <a:tabLst/>
              <a:defRPr/>
            </a:pPr>
            <a:r>
              <a:rPr kumimoji="0" lang="en-GB" sz="1200" b="1" i="0" u="none" strike="noStrike" kern="0" cap="none" spc="0" normalizeH="0" baseline="0" noProof="0" dirty="0">
                <a:ln>
                  <a:noFill/>
                </a:ln>
                <a:effectLst/>
                <a:uLnTx/>
                <a:uFillTx/>
                <a:latin typeface="Calibri"/>
                <a:cs typeface="Calibri"/>
                <a:sym typeface="Calibri"/>
              </a:rPr>
              <a:t>EOD ICP - 5Cs Operation</a:t>
            </a:r>
            <a:endParaRPr lang="en-GB" dirty="0"/>
          </a:p>
        </p:txBody>
      </p:sp>
      <p:sp>
        <p:nvSpPr>
          <p:cNvPr id="4" name="Slide Number Placeholder 3"/>
          <p:cNvSpPr>
            <a:spLocks noGrp="1"/>
          </p:cNvSpPr>
          <p:nvPr>
            <p:ph type="sldNum" sz="quarter" idx="5"/>
          </p:nvPr>
        </p:nvSpPr>
        <p:spPr/>
        <p:txBody>
          <a:bodyPr/>
          <a:lstStyle/>
          <a:p>
            <a:fld id="{5293BADC-68BF-4D89-8D65-2159E63947B8}" type="slidenum">
              <a:rPr lang="en-GB" smtClean="0"/>
              <a:t>87</a:t>
            </a:fld>
            <a:endParaRPr lang="en-GB"/>
          </a:p>
        </p:txBody>
      </p:sp>
    </p:spTree>
    <p:extLst>
      <p:ext uri="{BB962C8B-B14F-4D97-AF65-F5344CB8AC3E}">
        <p14:creationId xmlns:p14="http://schemas.microsoft.com/office/powerpoint/2010/main" val="18904509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469900"/>
            <a:ext cx="4457700" cy="3086100"/>
          </a:xfrm>
        </p:spPr>
      </p:sp>
      <p:sp>
        <p:nvSpPr>
          <p:cNvPr id="3" name="Notes Placeholder 2"/>
          <p:cNvSpPr>
            <a:spLocks noGrp="1"/>
          </p:cNvSpPr>
          <p:nvPr>
            <p:ph type="body" idx="1"/>
          </p:nvPr>
        </p:nvSpPr>
        <p:spPr>
          <a:xfrm>
            <a:off x="330200" y="4044949"/>
            <a:ext cx="6261100" cy="46402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Times New Roman" panose="02020603050405020304" pitchFamily="18" charset="0"/>
              </a:rPr>
              <a:t>Phase 3. Isolation</a:t>
            </a:r>
            <a:endParaRPr lang="en-US" sz="1200" dirty="0">
              <a:effectLst/>
              <a:latin typeface="+mn-lt"/>
              <a:ea typeface="Times New Roman" panose="02020603050405020304" pitchFamily="18" charset="0"/>
            </a:endParaRPr>
          </a:p>
          <a:p>
            <a:r>
              <a:rPr lang="en-US" sz="1200" b="0" dirty="0">
                <a:latin typeface="+mn-lt"/>
              </a:rPr>
              <a:t>The</a:t>
            </a:r>
            <a:r>
              <a:rPr lang="en-US" sz="1200" b="0" baseline="0" dirty="0">
                <a:latin typeface="+mn-lt"/>
              </a:rPr>
              <a:t> slide shows the conduct of the isolation. The instructor should highlight that the route is rectangular for instructional purposes. It does not need to be rectangular and should take the most tactically </a:t>
            </a:r>
            <a:r>
              <a:rPr lang="en-US" sz="1200" b="0" baseline="0" dirty="0" err="1">
                <a:latin typeface="+mn-lt"/>
              </a:rPr>
              <a:t>favourable</a:t>
            </a:r>
            <a:r>
              <a:rPr lang="en-US" sz="1200" b="0" baseline="0" dirty="0">
                <a:latin typeface="+mn-lt"/>
              </a:rPr>
              <a:t> route, avoiding setting patterns and avoiding VPs on the isolation route. The isolation team will ensure they visually observe the VP from multiple angles to identify GSA, command wires or receivers this can be aided by the use of binoculars.  They are also looking for Firing Points and triggermen. Linear features need to be “hooked” for command wires. The patrol needs to maintain an aggressive posture in case of ambush. </a:t>
            </a:r>
          </a:p>
          <a:p>
            <a:endParaRPr lang="en-US" sz="1600" b="0" baseline="0" dirty="0"/>
          </a:p>
        </p:txBody>
      </p:sp>
      <p:sp>
        <p:nvSpPr>
          <p:cNvPr id="4" name="Slide Number Placeholder 3"/>
          <p:cNvSpPr>
            <a:spLocks noGrp="1"/>
          </p:cNvSpPr>
          <p:nvPr>
            <p:ph type="sldNum" sz="quarter" idx="10"/>
          </p:nvPr>
        </p:nvSpPr>
        <p:spPr/>
        <p:txBody>
          <a:bodyPr/>
          <a:lstStyle/>
          <a:p>
            <a:fld id="{5293BADC-68BF-4D89-8D65-2159E63947B8}" type="slidenum">
              <a:rPr lang="en-GB" smtClean="0"/>
              <a:t>88</a:t>
            </a:fld>
            <a:endParaRPr lang="en-GB"/>
          </a:p>
        </p:txBody>
      </p:sp>
    </p:spTree>
    <p:extLst>
      <p:ext uri="{BB962C8B-B14F-4D97-AF65-F5344CB8AC3E}">
        <p14:creationId xmlns:p14="http://schemas.microsoft.com/office/powerpoint/2010/main" val="1286603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rPr>
              <a:t>Are there any questions?</a:t>
            </a:r>
            <a:endParaRPr lang="en-US" sz="1200" dirty="0">
              <a:effectLst/>
              <a:latin typeface="+mn-lt"/>
              <a:ea typeface="Times New Roman" panose="02020603050405020304" pitchFamily="18" charset="0"/>
            </a:endParaRPr>
          </a:p>
          <a:p>
            <a:r>
              <a:rPr lang="en-US" sz="1200" dirty="0">
                <a:latin typeface="+mn-lt"/>
              </a:rPr>
              <a:t>Pose questions to confirm the lesson stage since the last confirmation.</a:t>
            </a:r>
          </a:p>
        </p:txBody>
      </p:sp>
    </p:spTree>
    <p:extLst>
      <p:ext uri="{BB962C8B-B14F-4D97-AF65-F5344CB8AC3E}">
        <p14:creationId xmlns:p14="http://schemas.microsoft.com/office/powerpoint/2010/main" val="35690406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2288" y="444500"/>
            <a:ext cx="3206750" cy="2220913"/>
          </a:xfrm>
        </p:spPr>
      </p:sp>
      <p:sp>
        <p:nvSpPr>
          <p:cNvPr id="3" name="Notes Placeholder 2"/>
          <p:cNvSpPr>
            <a:spLocks noGrp="1"/>
          </p:cNvSpPr>
          <p:nvPr>
            <p:ph type="body" idx="1"/>
          </p:nvPr>
        </p:nvSpPr>
        <p:spPr>
          <a:xfrm>
            <a:off x="241300" y="3048000"/>
            <a:ext cx="6337300" cy="5842000"/>
          </a:xfrm>
        </p:spPr>
        <p:txBody>
          <a:bodyPr/>
          <a:lstStyle/>
          <a:p>
            <a:pPr>
              <a:spcAft>
                <a:spcPts val="1200"/>
              </a:spcAft>
            </a:pPr>
            <a:r>
              <a:rPr lang="en-US" sz="1200" b="1" dirty="0">
                <a:latin typeface="+mn-lt"/>
              </a:rPr>
              <a:t>Phase 4. VP Search</a:t>
            </a:r>
          </a:p>
          <a:p>
            <a:pPr>
              <a:spcAft>
                <a:spcPts val="1200"/>
              </a:spcAft>
            </a:pPr>
            <a:r>
              <a:rPr lang="en-US" sz="1200" b="0" dirty="0">
                <a:latin typeface="+mn-lt"/>
              </a:rPr>
              <a:t>If no threat or indication is found during isolation, the final phase is to conduct a search of the VP. In simple terms, this is a dismounted patrol through the VP using ground sign awareness to identify any potential IED. It is generally conducted without specialist equipment but if there are detectors available and there are trained persons, then they should be employed here. </a:t>
            </a:r>
          </a:p>
          <a:p>
            <a:pPr>
              <a:spcAft>
                <a:spcPts val="1200"/>
              </a:spcAft>
            </a:pPr>
            <a:endParaRPr lang="en-US" sz="1600" b="0" dirty="0"/>
          </a:p>
        </p:txBody>
      </p:sp>
      <p:sp>
        <p:nvSpPr>
          <p:cNvPr id="4" name="Slide Number Placeholder 3"/>
          <p:cNvSpPr>
            <a:spLocks noGrp="1"/>
          </p:cNvSpPr>
          <p:nvPr>
            <p:ph type="sldNum" sz="quarter" idx="10"/>
          </p:nvPr>
        </p:nvSpPr>
        <p:spPr/>
        <p:txBody>
          <a:bodyPr/>
          <a:lstStyle/>
          <a:p>
            <a:fld id="{5293BADC-68BF-4D89-8D65-2159E63947B8}" type="slidenum">
              <a:rPr lang="en-GB" smtClean="0"/>
              <a:t>90</a:t>
            </a:fld>
            <a:endParaRPr lang="en-GB"/>
          </a:p>
        </p:txBody>
      </p:sp>
    </p:spTree>
    <p:extLst>
      <p:ext uri="{BB962C8B-B14F-4D97-AF65-F5344CB8AC3E}">
        <p14:creationId xmlns:p14="http://schemas.microsoft.com/office/powerpoint/2010/main" val="2410813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415790"/>
            <a:ext cx="6324600" cy="4183380"/>
          </a:xfrm>
        </p:spPr>
        <p:txBody>
          <a:bodyPr/>
          <a:lstStyle/>
          <a:p>
            <a:pPr>
              <a:lnSpc>
                <a:spcPct val="100000"/>
              </a:lnSpc>
            </a:pPr>
            <a:r>
              <a:rPr lang="en-US" dirty="0"/>
              <a:t>Sequence:</a:t>
            </a:r>
          </a:p>
          <a:p>
            <a:pPr marL="228600" indent="-228600">
              <a:lnSpc>
                <a:spcPct val="100000"/>
              </a:lnSpc>
              <a:buFont typeface="+mj-lt"/>
              <a:buAutoNum type="arabicPeriod"/>
            </a:pPr>
            <a:r>
              <a:rPr lang="en-US" dirty="0"/>
              <a:t>Select location to stop. If you are a commander or leader you should ensure your halt is not in VA/VP. </a:t>
            </a:r>
          </a:p>
          <a:p>
            <a:pPr marL="228600" indent="-228600">
              <a:lnSpc>
                <a:spcPct val="100000"/>
              </a:lnSpc>
              <a:buFont typeface="+mj-lt"/>
              <a:buAutoNum type="arabicPeriod"/>
            </a:pPr>
            <a:r>
              <a:rPr lang="en-US" dirty="0"/>
              <a:t>Post top cover sentry. Ensure vehicle top cover is providing 360 degree security, looking for both GSA and in-depth threats. </a:t>
            </a:r>
          </a:p>
          <a:p>
            <a:pPr marL="228600" indent="-228600">
              <a:lnSpc>
                <a:spcPct val="100000"/>
              </a:lnSpc>
              <a:buFont typeface="+mj-lt"/>
              <a:buAutoNum type="arabicPeriod"/>
            </a:pPr>
            <a:r>
              <a:rPr lang="en-US" dirty="0"/>
              <a:t>Searchers exit the vehicle. A searcher or pair of searcher will exit the vehicle, looking for GSA before stepping onto the ground. </a:t>
            </a:r>
          </a:p>
          <a:p>
            <a:pPr marL="228600" indent="-228600">
              <a:lnSpc>
                <a:spcPct val="100000"/>
              </a:lnSpc>
              <a:buFont typeface="+mj-lt"/>
              <a:buAutoNum type="arabicPeriod"/>
            </a:pPr>
            <a:r>
              <a:rPr lang="en-US" dirty="0"/>
              <a:t>5 m search. Once out the vehicle the searcher or search pair will carry out a thorough visual and physical search of the 5m radius around and under the vehicle. The key tool here is GSA but if detectors are available and searchers are trained, they should be used. </a:t>
            </a:r>
          </a:p>
          <a:p>
            <a:pPr marL="228600" indent="-228600">
              <a:lnSpc>
                <a:spcPct val="100000"/>
              </a:lnSpc>
              <a:buFont typeface="+mj-lt"/>
              <a:buAutoNum type="arabicPeriod"/>
            </a:pPr>
            <a:r>
              <a:rPr lang="en-US" dirty="0"/>
              <a:t>25 m search. Once the 5m search is complete, a physical but less thorough search should be carried out to 25m radius. Here we are using GSA to identify any abnormalities and indicators of IEDs. This includes receivers for RC IEDs, Command Wires, remoted battery pack or even basic signs of human/terrorist activity. The 25m check phase is generally carried out only if a long halt is being carried out. </a:t>
            </a:r>
          </a:p>
          <a:p>
            <a:pPr marL="228600" indent="-228600">
              <a:lnSpc>
                <a:spcPct val="100000"/>
              </a:lnSpc>
              <a:buFont typeface="+mj-lt"/>
              <a:buAutoNum type="arabicPeriod"/>
            </a:pPr>
            <a:r>
              <a:rPr lang="en-US" dirty="0"/>
              <a:t>Search completion. Once a search is complete security should be maintained. </a:t>
            </a:r>
          </a:p>
          <a:p>
            <a:pPr>
              <a:lnSpc>
                <a:spcPct val="100000"/>
              </a:lnSpc>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82F37-A365-4CC7-92FE-4272253D38B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460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Times New Roman" panose="02020603050405020304" pitchFamily="18" charset="0"/>
              </a:rPr>
              <a:t>Phase 4 – Search Through</a:t>
            </a:r>
            <a:endParaRPr lang="en-US" sz="1200" dirty="0">
              <a:effectLst/>
              <a:latin typeface="+mn-lt"/>
              <a:ea typeface="Times New Roman" panose="02020603050405020304" pitchFamily="18" charset="0"/>
            </a:endParaRPr>
          </a:p>
          <a:p>
            <a:pPr marL="0" marR="0">
              <a:spcBef>
                <a:spcPts val="0"/>
              </a:spcBef>
              <a:spcAft>
                <a:spcPts val="0"/>
              </a:spcAft>
            </a:pPr>
            <a:r>
              <a:rPr lang="en-GB" sz="1200" b="1" dirty="0">
                <a:effectLst/>
                <a:latin typeface="+mn-lt"/>
                <a:ea typeface="Times New Roman" panose="02020603050405020304" pitchFamily="18" charset="0"/>
              </a:rPr>
              <a:t>Configuration</a:t>
            </a:r>
            <a:endParaRPr lang="en-GB" sz="1200" dirty="0">
              <a:effectLst/>
              <a:latin typeface="+mn-lt"/>
              <a:ea typeface="Times New Roman" panose="02020603050405020304" pitchFamily="18" charset="0"/>
            </a:endParaRPr>
          </a:p>
          <a:p>
            <a:pPr marL="0" marR="0">
              <a:spcBef>
                <a:spcPts val="0"/>
              </a:spcBef>
              <a:spcAft>
                <a:spcPts val="0"/>
              </a:spcAft>
            </a:pPr>
            <a:r>
              <a:rPr lang="en-GB" sz="1200" dirty="0">
                <a:effectLst/>
                <a:latin typeface="+mn-lt"/>
                <a:ea typeface="Times New Roman" panose="02020603050405020304" pitchFamily="18" charset="0"/>
              </a:rPr>
              <a:t>Explain set up of VP Search Team.</a:t>
            </a:r>
          </a:p>
          <a:p>
            <a:pPr marL="342900" marR="0" lvl="0" indent="-342900">
              <a:spcBef>
                <a:spcPts val="0"/>
              </a:spcBef>
              <a:spcAft>
                <a:spcPts val="0"/>
              </a:spcAft>
              <a:buFont typeface="Times New Roman" panose="02020603050405020304" pitchFamily="18" charset="0"/>
              <a:buChar char="•"/>
            </a:pPr>
            <a:r>
              <a:rPr lang="en-GB" sz="1200" dirty="0">
                <a:effectLst/>
                <a:latin typeface="+mn-lt"/>
                <a:ea typeface="Times New Roman" panose="02020603050405020304" pitchFamily="18" charset="0"/>
              </a:rPr>
              <a:t>Note the 10m distance between all personnel; this is to be maintained throughout. </a:t>
            </a:r>
          </a:p>
          <a:p>
            <a:endParaRPr lang="en-GB" dirty="0"/>
          </a:p>
        </p:txBody>
      </p:sp>
      <p:sp>
        <p:nvSpPr>
          <p:cNvPr id="4" name="Slide Number Placeholder 3"/>
          <p:cNvSpPr>
            <a:spLocks noGrp="1"/>
          </p:cNvSpPr>
          <p:nvPr>
            <p:ph type="sldNum" sz="quarter" idx="5"/>
          </p:nvPr>
        </p:nvSpPr>
        <p:spPr/>
        <p:txBody>
          <a:bodyPr/>
          <a:lstStyle/>
          <a:p>
            <a:fld id="{5293BADC-68BF-4D89-8D65-2159E63947B8}" type="slidenum">
              <a:rPr lang="en-GB" smtClean="0"/>
              <a:t>91</a:t>
            </a:fld>
            <a:endParaRPr lang="en-GB"/>
          </a:p>
        </p:txBody>
      </p:sp>
    </p:spTree>
    <p:extLst>
      <p:ext uri="{BB962C8B-B14F-4D97-AF65-F5344CB8AC3E}">
        <p14:creationId xmlns:p14="http://schemas.microsoft.com/office/powerpoint/2010/main" val="3999235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tabLst>
                <a:tab pos="457200" algn="l"/>
              </a:tabLst>
            </a:pPr>
            <a:r>
              <a:rPr lang="en-GB" sz="1200" b="1" dirty="0">
                <a:effectLst/>
                <a:latin typeface="+mn-lt"/>
                <a:ea typeface="Times New Roman" panose="02020603050405020304" pitchFamily="18" charset="0"/>
              </a:rPr>
              <a:t>Procedure</a:t>
            </a:r>
            <a:endParaRPr lang="en-GB" sz="1200" dirty="0">
              <a:effectLst/>
              <a:latin typeface="+mn-lt"/>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GB" sz="1200" dirty="0">
                <a:effectLst/>
                <a:latin typeface="+mn-lt"/>
                <a:ea typeface="Times New Roman" panose="02020603050405020304" pitchFamily="18" charset="0"/>
                <a:cs typeface="Times New Roman" panose="02020603050405020304" pitchFamily="18" charset="0"/>
              </a:rPr>
              <a:t>The VP 360 team move forward conducting a search of the road surface and adjacent areas out to a distance in line with the threat</a:t>
            </a:r>
          </a:p>
          <a:p>
            <a:pPr marL="342900" marR="0" lvl="0" indent="-342900">
              <a:spcBef>
                <a:spcPts val="0"/>
              </a:spcBef>
              <a:spcAft>
                <a:spcPts val="0"/>
              </a:spcAft>
              <a:buFont typeface="Arial" panose="020B0604020202020204" pitchFamily="34" charset="0"/>
              <a:buChar char="•"/>
              <a:tabLst>
                <a:tab pos="457200" algn="l"/>
              </a:tabLst>
            </a:pPr>
            <a:r>
              <a:rPr lang="en-GB" sz="1200" dirty="0">
                <a:effectLst/>
                <a:latin typeface="+mn-lt"/>
                <a:ea typeface="Times New Roman" panose="02020603050405020304" pitchFamily="18" charset="0"/>
                <a:cs typeface="Times New Roman" panose="02020603050405020304" pitchFamily="18" charset="0"/>
              </a:rPr>
              <a:t>A minimum of 10m should be maintained between troops</a:t>
            </a:r>
          </a:p>
          <a:p>
            <a:pPr marL="342900" marR="0" lvl="0" indent="-342900">
              <a:spcBef>
                <a:spcPts val="0"/>
              </a:spcBef>
              <a:spcAft>
                <a:spcPts val="0"/>
              </a:spcAft>
              <a:buFont typeface="Arial" panose="020B0604020202020204" pitchFamily="34" charset="0"/>
              <a:buChar char="•"/>
              <a:tabLst>
                <a:tab pos="457200" algn="l"/>
              </a:tabLst>
            </a:pPr>
            <a:r>
              <a:rPr lang="en-GB" sz="1200" dirty="0">
                <a:effectLst/>
                <a:latin typeface="+mn-lt"/>
                <a:ea typeface="Times New Roman" panose="02020603050405020304" pitchFamily="18" charset="0"/>
                <a:cs typeface="Times New Roman" panose="02020603050405020304" pitchFamily="18" charset="0"/>
              </a:rPr>
              <a:t>If a vehicle is moving forward with the VP 360 team it should be directly behind the TL unless this would disrupt the search</a:t>
            </a:r>
          </a:p>
          <a:p>
            <a:pPr marL="342900" marR="0" lvl="0" indent="-342900">
              <a:spcBef>
                <a:spcPts val="0"/>
              </a:spcBef>
              <a:spcAft>
                <a:spcPts val="0"/>
              </a:spcAft>
              <a:buFont typeface="Arial" panose="020B0604020202020204" pitchFamily="34" charset="0"/>
              <a:buChar char="•"/>
              <a:tabLst>
                <a:tab pos="457200" algn="l"/>
              </a:tabLst>
            </a:pPr>
            <a:r>
              <a:rPr lang="en-GB" sz="1200" dirty="0">
                <a:effectLst/>
                <a:latin typeface="+mn-lt"/>
                <a:ea typeface="Times New Roman" panose="02020603050405020304" pitchFamily="18" charset="0"/>
                <a:cs typeface="Times New Roman" panose="02020603050405020304" pitchFamily="18" charset="0"/>
              </a:rPr>
              <a:t>Areas of responsibility should overlap</a:t>
            </a:r>
          </a:p>
          <a:p>
            <a:pPr marL="0" marR="0">
              <a:spcBef>
                <a:spcPts val="0"/>
              </a:spcBef>
              <a:spcAft>
                <a:spcPts val="0"/>
              </a:spcAft>
            </a:pPr>
            <a:r>
              <a:rPr lang="en-GB" sz="1200" dirty="0">
                <a:effectLst/>
                <a:latin typeface="+mn-lt"/>
                <a:ea typeface="Times New Roman" panose="02020603050405020304" pitchFamily="18" charset="0"/>
              </a:rPr>
              <a:t>A physical and visual search is conducted looking for GSA, IED Indicators (CAGE)</a:t>
            </a:r>
          </a:p>
          <a:p>
            <a:pPr marL="0" marR="0">
              <a:spcBef>
                <a:spcPts val="0"/>
              </a:spcBef>
              <a:spcAft>
                <a:spcPts val="0"/>
              </a:spcAft>
            </a:pPr>
            <a:r>
              <a:rPr lang="en-GB" sz="1200" dirty="0">
                <a:effectLst/>
                <a:latin typeface="+mn-lt"/>
                <a:ea typeface="Times New Roman" panose="02020603050405020304" pitchFamily="18" charset="0"/>
              </a:rPr>
              <a:t>The overlap is ensured through the TC/TL.</a:t>
            </a:r>
          </a:p>
        </p:txBody>
      </p:sp>
      <p:sp>
        <p:nvSpPr>
          <p:cNvPr id="4" name="Slide Number Placeholder 3"/>
          <p:cNvSpPr>
            <a:spLocks noGrp="1"/>
          </p:cNvSpPr>
          <p:nvPr>
            <p:ph type="sldNum" sz="quarter" idx="5"/>
          </p:nvPr>
        </p:nvSpPr>
        <p:spPr/>
        <p:txBody>
          <a:bodyPr/>
          <a:lstStyle/>
          <a:p>
            <a:fld id="{5293BADC-68BF-4D89-8D65-2159E63947B8}" type="slidenum">
              <a:rPr lang="en-GB" smtClean="0"/>
              <a:t>92</a:t>
            </a:fld>
            <a:endParaRPr lang="en-GB"/>
          </a:p>
        </p:txBody>
      </p:sp>
    </p:spTree>
    <p:extLst>
      <p:ext uri="{BB962C8B-B14F-4D97-AF65-F5344CB8AC3E}">
        <p14:creationId xmlns:p14="http://schemas.microsoft.com/office/powerpoint/2010/main" val="15274902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Times New Roman" panose="02020603050405020304" pitchFamily="18" charset="0"/>
              </a:rPr>
              <a:t>Areas of Responsibility</a:t>
            </a:r>
            <a:endParaRPr lang="en-GB" sz="1200" baseline="0" dirty="0">
              <a:latin typeface="+mn-lt"/>
            </a:endParaRPr>
          </a:p>
          <a:p>
            <a:r>
              <a:rPr lang="en-GB" sz="1200" baseline="0" dirty="0">
                <a:latin typeface="+mn-lt"/>
              </a:rPr>
              <a:t>ORP – Wide arcs of view out to the flanks and into the route. This includes looking not only forwards but also back down the route into the areas where the IRP will search (Different perspectives will often show ground sign more clearly).</a:t>
            </a:r>
          </a:p>
          <a:p>
            <a:r>
              <a:rPr lang="en-GB" sz="1200" baseline="0" dirty="0">
                <a:latin typeface="+mn-lt"/>
              </a:rPr>
              <a:t>IRP – Narrower arcs of view required but maintain a look out to the flanks and visuals down the route.</a:t>
            </a:r>
          </a:p>
          <a:p>
            <a:r>
              <a:rPr lang="en-GB" sz="1200" baseline="0" dirty="0">
                <a:latin typeface="+mn-lt"/>
              </a:rPr>
              <a:t>On the last animation (All search areas visible) highlight how extensively searched the area has been.</a:t>
            </a:r>
            <a:endParaRPr lang="en-GB" sz="1200" dirty="0">
              <a:latin typeface="+mn-lt"/>
            </a:endParaRPr>
          </a:p>
        </p:txBody>
      </p:sp>
      <p:sp>
        <p:nvSpPr>
          <p:cNvPr id="4" name="Slide Number Placeholder 3"/>
          <p:cNvSpPr>
            <a:spLocks noGrp="1"/>
          </p:cNvSpPr>
          <p:nvPr>
            <p:ph type="sldNum" sz="quarter" idx="5"/>
          </p:nvPr>
        </p:nvSpPr>
        <p:spPr/>
        <p:txBody>
          <a:bodyPr/>
          <a:lstStyle/>
          <a:p>
            <a:fld id="{5293BADC-68BF-4D89-8D65-2159E63947B8}" type="slidenum">
              <a:rPr lang="en-GB" smtClean="0"/>
              <a:t>93</a:t>
            </a:fld>
            <a:endParaRPr lang="en-GB"/>
          </a:p>
        </p:txBody>
      </p:sp>
    </p:spTree>
    <p:extLst>
      <p:ext uri="{BB962C8B-B14F-4D97-AF65-F5344CB8AC3E}">
        <p14:creationId xmlns:p14="http://schemas.microsoft.com/office/powerpoint/2010/main" val="15699421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469900"/>
            <a:ext cx="4457700" cy="3086100"/>
          </a:xfrm>
        </p:spPr>
      </p:sp>
      <p:sp>
        <p:nvSpPr>
          <p:cNvPr id="3" name="Notes Placeholder 2"/>
          <p:cNvSpPr>
            <a:spLocks noGrp="1"/>
          </p:cNvSpPr>
          <p:nvPr>
            <p:ph type="body" idx="1"/>
          </p:nvPr>
        </p:nvSpPr>
        <p:spPr>
          <a:xfrm>
            <a:off x="330200" y="4044949"/>
            <a:ext cx="6261100" cy="46402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Times New Roman" panose="02020603050405020304" pitchFamily="18" charset="0"/>
              </a:rPr>
              <a:t>Phase 4. Search through</a:t>
            </a:r>
            <a:endParaRPr lang="en-US" sz="1200"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n-lt"/>
                <a:ea typeface="Times New Roman" panose="02020603050405020304" pitchFamily="18" charset="0"/>
              </a:rPr>
              <a:t>This slide shows the procedure of the VP search</a:t>
            </a:r>
          </a:p>
          <a:p>
            <a:endParaRPr lang="en-US" sz="1600" b="0" dirty="0"/>
          </a:p>
        </p:txBody>
      </p:sp>
      <p:sp>
        <p:nvSpPr>
          <p:cNvPr id="4" name="Slide Number Placeholder 3"/>
          <p:cNvSpPr>
            <a:spLocks noGrp="1"/>
          </p:cNvSpPr>
          <p:nvPr>
            <p:ph type="sldNum" sz="quarter" idx="10"/>
          </p:nvPr>
        </p:nvSpPr>
        <p:spPr/>
        <p:txBody>
          <a:bodyPr/>
          <a:lstStyle/>
          <a:p>
            <a:fld id="{5293BADC-68BF-4D89-8D65-2159E63947B8}" type="slidenum">
              <a:rPr lang="en-GB" smtClean="0"/>
              <a:t>94</a:t>
            </a:fld>
            <a:endParaRPr lang="en-GB"/>
          </a:p>
        </p:txBody>
      </p:sp>
    </p:spTree>
    <p:extLst>
      <p:ext uri="{BB962C8B-B14F-4D97-AF65-F5344CB8AC3E}">
        <p14:creationId xmlns:p14="http://schemas.microsoft.com/office/powerpoint/2010/main" val="34775270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20000"/>
              </a:spcBef>
              <a:spcAft>
                <a:spcPct val="0"/>
              </a:spcAft>
              <a:buClrTx/>
              <a:buSzPct val="100000"/>
              <a:buFont typeface="Arial" panose="020B0604020202020204" pitchFamily="34" charset="0"/>
              <a:buNone/>
              <a:tabLst/>
              <a:defRPr/>
            </a:pPr>
            <a:r>
              <a:rPr lang="en-GB" sz="1200" b="1" dirty="0">
                <a:effectLst/>
                <a:latin typeface="+mn-lt"/>
                <a:ea typeface="Times New Roman" panose="02020603050405020304" pitchFamily="18" charset="0"/>
              </a:rPr>
              <a:t>Actions on Suspected IED</a:t>
            </a:r>
            <a:endParaRPr lang="en-US" sz="1200" dirty="0">
              <a:latin typeface="+mn-lt"/>
            </a:endParaRPr>
          </a:p>
          <a:p>
            <a:pPr marL="342900" lvl="0" indent="-342900" defTabSz="914400" eaLnBrk="0" fontAlgn="base" hangingPunct="0">
              <a:spcBef>
                <a:spcPct val="20000"/>
              </a:spcBef>
              <a:spcAft>
                <a:spcPct val="0"/>
              </a:spcAft>
              <a:buSzPct val="100000"/>
              <a:buFont typeface="Arial" panose="020B0604020202020204" pitchFamily="34" charset="0"/>
              <a:buChar char="•"/>
            </a:pPr>
            <a:r>
              <a:rPr lang="en-US" sz="1200" dirty="0">
                <a:latin typeface="+mn-lt"/>
              </a:rPr>
              <a:t>If a suspected IED is confirmed:</a:t>
            </a:r>
          </a:p>
          <a:p>
            <a:pPr marL="783771" lvl="1" indent="-326571" defTabSz="914400" eaLnBrk="0" fontAlgn="base" hangingPunct="0">
              <a:spcBef>
                <a:spcPct val="20000"/>
              </a:spcBef>
              <a:spcAft>
                <a:spcPct val="0"/>
              </a:spcAft>
              <a:buSzPct val="100000"/>
              <a:buFont typeface="Arial" panose="020B0604020202020204" pitchFamily="34" charset="0"/>
              <a:buChar char="–"/>
            </a:pPr>
            <a:r>
              <a:rPr lang="en-US" sz="1200" dirty="0">
                <a:latin typeface="+mn-lt"/>
              </a:rPr>
              <a:t>All except finder extract back to vehicle under direction of Commander</a:t>
            </a:r>
          </a:p>
          <a:p>
            <a:pPr marL="783771" lvl="1" indent="-326571" defTabSz="914400" eaLnBrk="0" fontAlgn="base" hangingPunct="0">
              <a:spcBef>
                <a:spcPct val="20000"/>
              </a:spcBef>
              <a:spcAft>
                <a:spcPct val="0"/>
              </a:spcAft>
              <a:buSzPct val="100000"/>
              <a:buFont typeface="Arial" panose="020B0604020202020204" pitchFamily="34" charset="0"/>
              <a:buChar char="–"/>
            </a:pPr>
            <a:r>
              <a:rPr lang="en-US" sz="1200" dirty="0">
                <a:latin typeface="+mn-lt"/>
              </a:rPr>
              <a:t>Finder marks IED and safe extraction route</a:t>
            </a:r>
          </a:p>
          <a:p>
            <a:pPr marL="783771" lvl="1" indent="-326571" defTabSz="914400" eaLnBrk="0" fontAlgn="base" hangingPunct="0">
              <a:spcBef>
                <a:spcPct val="20000"/>
              </a:spcBef>
              <a:spcAft>
                <a:spcPct val="0"/>
              </a:spcAft>
              <a:buSzPct val="100000"/>
              <a:buFont typeface="Arial" panose="020B0604020202020204" pitchFamily="34" charset="0"/>
              <a:buChar char="–"/>
            </a:pPr>
            <a:r>
              <a:rPr lang="en-US" sz="1200" dirty="0">
                <a:latin typeface="+mn-lt"/>
              </a:rPr>
              <a:t>VP 360 and vehicle extract to safe location</a:t>
            </a:r>
            <a:endParaRPr lang="en-GB" sz="1200" dirty="0">
              <a:latin typeface="+mn-lt"/>
            </a:endParaRPr>
          </a:p>
          <a:p>
            <a:pPr marL="783771" lvl="1" indent="-326571" defTabSz="914400" eaLnBrk="0" fontAlgn="base" hangingPunct="0">
              <a:spcBef>
                <a:spcPct val="20000"/>
              </a:spcBef>
              <a:spcAft>
                <a:spcPct val="0"/>
              </a:spcAft>
              <a:buSzPct val="100000"/>
              <a:buFont typeface="Arial" panose="020B0604020202020204" pitchFamily="34" charset="0"/>
              <a:buChar char="–"/>
            </a:pPr>
            <a:r>
              <a:rPr lang="en-GB" sz="1200" dirty="0">
                <a:latin typeface="+mn-lt"/>
              </a:rPr>
              <a:t>5Cs operation commences</a:t>
            </a:r>
            <a:endParaRPr lang="en-US" sz="1200" dirty="0">
              <a:latin typeface="+mn-lt"/>
            </a:endParaRPr>
          </a:p>
        </p:txBody>
      </p:sp>
      <p:sp>
        <p:nvSpPr>
          <p:cNvPr id="4" name="Slide Number Placeholder 3"/>
          <p:cNvSpPr>
            <a:spLocks noGrp="1"/>
          </p:cNvSpPr>
          <p:nvPr>
            <p:ph type="sldNum" sz="quarter" idx="5"/>
          </p:nvPr>
        </p:nvSpPr>
        <p:spPr/>
        <p:txBody>
          <a:bodyPr/>
          <a:lstStyle/>
          <a:p>
            <a:fld id="{5293BADC-68BF-4D89-8D65-2159E63947B8}" type="slidenum">
              <a:rPr lang="en-GB" smtClean="0"/>
              <a:t>95</a:t>
            </a:fld>
            <a:endParaRPr lang="en-GB"/>
          </a:p>
        </p:txBody>
      </p:sp>
    </p:spTree>
    <p:extLst>
      <p:ext uri="{BB962C8B-B14F-4D97-AF65-F5344CB8AC3E}">
        <p14:creationId xmlns:p14="http://schemas.microsoft.com/office/powerpoint/2010/main" val="38262405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035B-D78E-CEAA-D7A8-CA85407FE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1FF50-FA17-0A96-8FF2-9A4B7EF86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E5F9A-4999-907D-352E-15B232B58F5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Instructor to carry a full demonstration of a detailed person search.</a:t>
            </a:r>
          </a:p>
        </p:txBody>
      </p:sp>
    </p:spTree>
    <p:extLst>
      <p:ext uri="{BB962C8B-B14F-4D97-AF65-F5344CB8AC3E}">
        <p14:creationId xmlns:p14="http://schemas.microsoft.com/office/powerpoint/2010/main" val="23051340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41E23-B017-FC04-BA52-635163051BF2}"/>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10A0FC4B-F574-7C28-AB3D-56FFF6363A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EC0D51-D9AF-4A65-BF6F-98295766D6DD}" type="slidenum">
              <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ja-JP" sz="1200" b="0" i="0" u="none" strike="noStrike" kern="1200" cap="none" spc="0" normalizeH="0" baseline="0" noProof="0">
              <a:ln>
                <a:noFill/>
              </a:ln>
              <a:solidFill>
                <a:prstClr val="black"/>
              </a:solidFill>
              <a:effectLst/>
              <a:uLnTx/>
              <a:uFillTx/>
              <a:latin typeface="Arial" pitchFamily="34" charset="0"/>
              <a:ea typeface="MS PGothic" pitchFamily="34" charset="-128"/>
              <a:cs typeface="Arial"/>
              <a:sym typeface="Arial"/>
            </a:endParaRPr>
          </a:p>
        </p:txBody>
      </p:sp>
      <p:sp>
        <p:nvSpPr>
          <p:cNvPr id="21506" name="Rectangle 2">
            <a:extLst>
              <a:ext uri="{FF2B5EF4-FFF2-40B4-BE49-F238E27FC236}">
                <a16:creationId xmlns:a16="http://schemas.microsoft.com/office/drawing/2014/main" id="{01A49994-D8F4-3474-D30C-2035679481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Date Placeholder 4">
            <a:extLst>
              <a:ext uri="{FF2B5EF4-FFF2-40B4-BE49-F238E27FC236}">
                <a16:creationId xmlns:a16="http://schemas.microsoft.com/office/drawing/2014/main" id="{39AF475C-D97F-02EA-D96A-A4BC5C72078F}"/>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57066" indent="-291179" eaLnBrk="0" hangingPunct="0">
              <a:defRPr sz="2400">
                <a:solidFill>
                  <a:schemeClr val="tx1"/>
                </a:solidFill>
                <a:latin typeface="Times New Roman" pitchFamily="18" charset="0"/>
                <a:ea typeface="MS PGothic" pitchFamily="34" charset="-128"/>
              </a:defRPr>
            </a:lvl2pPr>
            <a:lvl3pPr marL="1164717" indent="-232943" eaLnBrk="0" hangingPunct="0">
              <a:defRPr sz="2400">
                <a:solidFill>
                  <a:schemeClr val="tx1"/>
                </a:solidFill>
                <a:latin typeface="Times New Roman" pitchFamily="18" charset="0"/>
                <a:ea typeface="MS PGothic" pitchFamily="34" charset="-128"/>
              </a:defRPr>
            </a:lvl3pPr>
            <a:lvl4pPr marL="1630604" indent="-232943" eaLnBrk="0" hangingPunct="0">
              <a:defRPr sz="2400">
                <a:solidFill>
                  <a:schemeClr val="tx1"/>
                </a:solidFill>
                <a:latin typeface="Times New Roman" pitchFamily="18" charset="0"/>
                <a:ea typeface="MS PGothic" pitchFamily="34" charset="-128"/>
              </a:defRPr>
            </a:lvl4pPr>
            <a:lvl5pPr marL="2096491" indent="-232943" eaLnBrk="0" hangingPunct="0">
              <a:defRPr sz="2400">
                <a:solidFill>
                  <a:schemeClr val="tx1"/>
                </a:solidFill>
                <a:latin typeface="Times New Roman" pitchFamily="18" charset="0"/>
                <a:ea typeface="MS PGothic" pitchFamily="34" charset="-128"/>
              </a:defRPr>
            </a:lvl5pPr>
            <a:lvl6pPr marL="2562377"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8264"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94151"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60038" indent="-232943" defTabSz="465887"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297872-7BAE-4E76-A125-E84DEF2C687B}" type="datetime1">
              <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8/13/2025</a:t>
            </a:fld>
            <a:endParaRPr kumimoji="0" lang="en-US" altLang="ja-JP" sz="1200" b="0" i="0" u="none" strike="noStrike" kern="1200" cap="none" spc="0" normalizeH="0" baseline="0" noProof="0">
              <a:ln>
                <a:noFill/>
              </a:ln>
              <a:solidFill>
                <a:prstClr val="black"/>
              </a:solidFill>
              <a:effectLst/>
              <a:uLnTx/>
              <a:uFillTx/>
              <a:latin typeface="Calibri" pitchFamily="34" charset="0"/>
              <a:ea typeface="MS PGothic" pitchFamily="34" charset="-128"/>
              <a:cs typeface="Calibri"/>
              <a:sym typeface="Calibri"/>
            </a:endParaRPr>
          </a:p>
        </p:txBody>
      </p:sp>
      <p:sp>
        <p:nvSpPr>
          <p:cNvPr id="21508" name="Notes Placeholder 2">
            <a:extLst>
              <a:ext uri="{FF2B5EF4-FFF2-40B4-BE49-F238E27FC236}">
                <a16:creationId xmlns:a16="http://schemas.microsoft.com/office/drawing/2014/main" id="{9EEEAF7D-35CE-140E-F03B-1286FFD4CCA2}"/>
              </a:ext>
            </a:extLst>
          </p:cNvPr>
          <p:cNvSpPr>
            <a:spLocks noGrp="1"/>
          </p:cNvSpPr>
          <p:nvPr>
            <p:ph type="body" idx="1"/>
          </p:nvPr>
        </p:nvSpPr>
        <p:spPr bwMode="auto">
          <a:xfrm>
            <a:off x="701040" y="4415790"/>
            <a:ext cx="5608320" cy="48806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US" sz="1200" b="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409017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ea typeface="ＭＳ Ｐゴシック" charset="0"/>
                <a:cs typeface="ＭＳ Ｐゴシック" charset="0"/>
              </a:rPr>
              <a:t>Just like humans, EDD cannot work indefinitely. They need to be used for a limited specific time periods before being rested. This time will depend on the environmental conditions such as the temperature. It is also worth noting that EDD rely on their sense of smell. Factors such as strong wind and rain will severely affect the dogs ability to identify a target. </a:t>
            </a:r>
          </a:p>
          <a:p>
            <a:endParaRPr lang="en-GB" dirty="0"/>
          </a:p>
        </p:txBody>
      </p:sp>
    </p:spTree>
    <p:extLst>
      <p:ext uri="{BB962C8B-B14F-4D97-AF65-F5344CB8AC3E}">
        <p14:creationId xmlns:p14="http://schemas.microsoft.com/office/powerpoint/2010/main" val="354458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13"/>
        <p:cNvGrpSpPr/>
        <p:nvPr/>
      </p:nvGrpSpPr>
      <p:grpSpPr>
        <a:xfrm>
          <a:off x="0" y="0"/>
          <a:ext cx="0" cy="0"/>
          <a:chOff x="0" y="0"/>
          <a:chExt cx="0" cy="0"/>
        </a:xfrm>
      </p:grpSpPr>
      <p:sp>
        <p:nvSpPr>
          <p:cNvPr id="14" name="Google Shape;14;p30"/>
          <p:cNvSpPr txBox="1">
            <a:spLocks noGrp="1"/>
          </p:cNvSpPr>
          <p:nvPr>
            <p:ph type="ctrTitle"/>
          </p:nvPr>
        </p:nvSpPr>
        <p:spPr>
          <a:xfrm>
            <a:off x="393834" y="3352802"/>
            <a:ext cx="9118335"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30"/>
          <p:cNvSpPr txBox="1">
            <a:spLocks noGrp="1"/>
          </p:cNvSpPr>
          <p:nvPr>
            <p:ph type="subTitle" idx="1"/>
          </p:nvPr>
        </p:nvSpPr>
        <p:spPr>
          <a:xfrm>
            <a:off x="393834" y="4771030"/>
            <a:ext cx="9118335" cy="972671"/>
          </a:xfrm>
          <a:prstGeom prst="rect">
            <a:avLst/>
          </a:prstGeom>
          <a:noFill/>
          <a:ln>
            <a:noFill/>
          </a:ln>
        </p:spPr>
        <p:txBody>
          <a:bodyPr spcFirstLastPara="1" wrap="square" lIns="91425" tIns="45700" rIns="91425" bIns="45700" anchor="t" anchorCtr="0">
            <a:normAutofit/>
          </a:bodyPr>
          <a:lstStyle>
            <a:lvl1pPr lvl="0" algn="ctr">
              <a:spcBef>
                <a:spcPts val="300"/>
              </a:spcBef>
              <a:spcAft>
                <a:spcPts val="0"/>
              </a:spcAft>
              <a:buClr>
                <a:srgbClr val="888888"/>
              </a:buClr>
              <a:buSzPts val="1800"/>
              <a:buNone/>
              <a:defRPr sz="1800">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6" name="Google Shape;16;p30"/>
          <p:cNvSpPr>
            <a:spLocks noGrp="1"/>
          </p:cNvSpPr>
          <p:nvPr>
            <p:ph type="pic" idx="2"/>
          </p:nvPr>
        </p:nvSpPr>
        <p:spPr>
          <a:xfrm>
            <a:off x="401895" y="363538"/>
            <a:ext cx="910221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803"/>
              </a:srgbClr>
            </a:outerShdw>
          </a:effectLst>
        </p:spPr>
      </p:sp>
      <p:sp>
        <p:nvSpPr>
          <p:cNvPr id="17" name="Google Shape;17;p30"/>
          <p:cNvSpPr txBox="1">
            <a:spLocks noGrp="1"/>
          </p:cNvSpPr>
          <p:nvPr>
            <p:ph type="sldNum" idx="12"/>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b="0" i="0" u="none" strike="noStrike" cap="none">
                <a:solidFill>
                  <a:schemeClr val="dk1"/>
                </a:solidFill>
                <a:latin typeface="Calibri"/>
                <a:ea typeface="Calibri"/>
                <a:cs typeface="Calibri"/>
                <a:sym typeface="Calibri"/>
              </a:defRPr>
            </a:lvl1pPr>
            <a:lvl2pPr marL="0" lvl="1" indent="0" algn="r">
              <a:spcBef>
                <a:spcPts val="0"/>
              </a:spcBef>
              <a:buNone/>
              <a:defRPr sz="1800" b="0" i="0" u="none" strike="noStrike" cap="none">
                <a:solidFill>
                  <a:schemeClr val="dk1"/>
                </a:solidFill>
                <a:latin typeface="Calibri"/>
                <a:ea typeface="Calibri"/>
                <a:cs typeface="Calibri"/>
                <a:sym typeface="Calibri"/>
              </a:defRPr>
            </a:lvl2pPr>
            <a:lvl3pPr marL="0" lvl="2" indent="0" algn="r">
              <a:spcBef>
                <a:spcPts val="0"/>
              </a:spcBef>
              <a:buNone/>
              <a:defRPr sz="1800" b="0" i="0" u="none" strike="noStrike" cap="none">
                <a:solidFill>
                  <a:schemeClr val="dk1"/>
                </a:solidFill>
                <a:latin typeface="Calibri"/>
                <a:ea typeface="Calibri"/>
                <a:cs typeface="Calibri"/>
                <a:sym typeface="Calibri"/>
              </a:defRPr>
            </a:lvl3pPr>
            <a:lvl4pPr marL="0" lvl="3" indent="0" algn="r">
              <a:spcBef>
                <a:spcPts val="0"/>
              </a:spcBef>
              <a:buNone/>
              <a:defRPr sz="1800" b="0" i="0" u="none" strike="noStrike" cap="none">
                <a:solidFill>
                  <a:schemeClr val="dk1"/>
                </a:solidFill>
                <a:latin typeface="Calibri"/>
                <a:ea typeface="Calibri"/>
                <a:cs typeface="Calibri"/>
                <a:sym typeface="Calibri"/>
              </a:defRPr>
            </a:lvl4pPr>
            <a:lvl5pPr marL="0" lvl="4" indent="0" algn="r">
              <a:spcBef>
                <a:spcPts val="0"/>
              </a:spcBef>
              <a:buNone/>
              <a:defRPr sz="1800" b="0" i="0" u="none" strike="noStrike" cap="none">
                <a:solidFill>
                  <a:schemeClr val="dk1"/>
                </a:solidFill>
                <a:latin typeface="Calibri"/>
                <a:ea typeface="Calibri"/>
                <a:cs typeface="Calibri"/>
                <a:sym typeface="Calibri"/>
              </a:defRPr>
            </a:lvl5pPr>
            <a:lvl6pPr marL="0" lvl="5" indent="0" algn="r">
              <a:spcBef>
                <a:spcPts val="0"/>
              </a:spcBef>
              <a:buNone/>
              <a:defRPr sz="1800" b="0" i="0" u="none" strike="noStrike" cap="none">
                <a:solidFill>
                  <a:schemeClr val="dk1"/>
                </a:solidFill>
                <a:latin typeface="Calibri"/>
                <a:ea typeface="Calibri"/>
                <a:cs typeface="Calibri"/>
                <a:sym typeface="Calibri"/>
              </a:defRPr>
            </a:lvl6pPr>
            <a:lvl7pPr marL="0" lvl="6" indent="0" algn="r">
              <a:spcBef>
                <a:spcPts val="0"/>
              </a:spcBef>
              <a:buNone/>
              <a:defRPr sz="1800" b="0" i="0" u="none" strike="noStrike" cap="none">
                <a:solidFill>
                  <a:schemeClr val="dk1"/>
                </a:solidFill>
                <a:latin typeface="Calibri"/>
                <a:ea typeface="Calibri"/>
                <a:cs typeface="Calibri"/>
                <a:sym typeface="Calibri"/>
              </a:defRPr>
            </a:lvl7pPr>
            <a:lvl8pPr marL="0" lvl="7" indent="0" algn="r">
              <a:spcBef>
                <a:spcPts val="0"/>
              </a:spcBef>
              <a:buNone/>
              <a:defRPr sz="1800" b="0" i="0" u="none" strike="noStrike" cap="none">
                <a:solidFill>
                  <a:schemeClr val="dk1"/>
                </a:solidFill>
                <a:latin typeface="Calibri"/>
                <a:ea typeface="Calibri"/>
                <a:cs typeface="Calibri"/>
                <a:sym typeface="Calibri"/>
              </a:defRPr>
            </a:lvl8pPr>
            <a:lvl9pPr marL="0" lvl="8" indent="0" algn="r">
              <a:spcBef>
                <a:spcPts val="0"/>
              </a:spcBef>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D50044E-64D5-4D71-841D-5008BE64EF12}" type="slidenum">
              <a:rPr lang="en-US" altLang="ja-JP"/>
              <a:pPr/>
              <a:t>‹#›</a:t>
            </a:fld>
            <a:endParaRPr lang="en-US" altLang="ja-JP"/>
          </a:p>
        </p:txBody>
      </p:sp>
    </p:spTree>
    <p:extLst>
      <p:ext uri="{BB962C8B-B14F-4D97-AF65-F5344CB8AC3E}">
        <p14:creationId xmlns:p14="http://schemas.microsoft.com/office/powerpoint/2010/main" val="190981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486E9B0-D948-4D90-82BE-E0EEBCB9325F}" type="slidenum">
              <a:rPr lang="en-US" altLang="ja-JP"/>
              <a:pPr/>
              <a:t>‹#›</a:t>
            </a:fld>
            <a:endParaRPr lang="en-US" altLang="ja-JP"/>
          </a:p>
        </p:txBody>
      </p:sp>
    </p:spTree>
    <p:extLst>
      <p:ext uri="{BB962C8B-B14F-4D97-AF65-F5344CB8AC3E}">
        <p14:creationId xmlns:p14="http://schemas.microsoft.com/office/powerpoint/2010/main" val="3313007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93834" y="3352802"/>
            <a:ext cx="9118335" cy="1470025"/>
          </a:xfrm>
        </p:spPr>
        <p:txBody>
          <a:bodyPr/>
          <a:lstStyle/>
          <a:p>
            <a:r>
              <a:rPr lang="en-US"/>
              <a:t>Click to edit Master title style</a:t>
            </a:r>
            <a:endParaRPr/>
          </a:p>
        </p:txBody>
      </p:sp>
      <p:sp>
        <p:nvSpPr>
          <p:cNvPr id="3" name="Subtitle 2"/>
          <p:cNvSpPr>
            <a:spLocks noGrp="1"/>
          </p:cNvSpPr>
          <p:nvPr>
            <p:ph type="subTitle" idx="1"/>
          </p:nvPr>
        </p:nvSpPr>
        <p:spPr>
          <a:xfrm>
            <a:off x="393834" y="4771030"/>
            <a:ext cx="911833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9" name="Picture Placeholder 2"/>
          <p:cNvSpPr>
            <a:spLocks noGrp="1"/>
          </p:cNvSpPr>
          <p:nvPr>
            <p:ph type="pic" idx="13"/>
          </p:nvPr>
        </p:nvSpPr>
        <p:spPr>
          <a:xfrm>
            <a:off x="401895" y="363538"/>
            <a:ext cx="910221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5" name="Slide Number Placeholder 5"/>
          <p:cNvSpPr>
            <a:spLocks noGrp="1"/>
          </p:cNvSpPr>
          <p:nvPr>
            <p:ph type="sldNum" sz="quarter" idx="14"/>
          </p:nvPr>
        </p:nvSpPr>
        <p:spPr/>
        <p:txBody>
          <a:bodyPr/>
          <a:lstStyle>
            <a:lvl1pPr>
              <a:defRPr/>
            </a:lvl1pPr>
          </a:lstStyle>
          <a:p>
            <a:fld id="{51360DE6-1F00-4D37-920B-8306E906ABB0}" type="slidenum">
              <a:rPr lang="en-US" altLang="ja-JP"/>
              <a:pPr/>
              <a:t>‹#›</a:t>
            </a:fld>
            <a:endParaRPr lang="en-US" altLang="ja-JP"/>
          </a:p>
        </p:txBody>
      </p:sp>
    </p:spTree>
    <p:extLst>
      <p:ext uri="{BB962C8B-B14F-4D97-AF65-F5344CB8AC3E}">
        <p14:creationId xmlns:p14="http://schemas.microsoft.com/office/powerpoint/2010/main" val="130047654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595048" y="1731963"/>
            <a:ext cx="8712465" cy="427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p:txBody>
          <a:bodyPr/>
          <a:lstStyle>
            <a:lvl1pPr>
              <a:defRPr/>
            </a:lvl1pPr>
          </a:lstStyle>
          <a:p>
            <a:fld id="{92C74856-3385-48BA-82E5-0575512E9306}" type="slidenum">
              <a:rPr lang="en-US" altLang="ja-JP"/>
              <a:pPr/>
              <a:t>‹#›</a:t>
            </a:fld>
            <a:endParaRPr lang="en-US" altLang="ja-JP"/>
          </a:p>
        </p:txBody>
      </p:sp>
    </p:spTree>
    <p:extLst>
      <p:ext uri="{BB962C8B-B14F-4D97-AF65-F5344CB8AC3E}">
        <p14:creationId xmlns:p14="http://schemas.microsoft.com/office/powerpoint/2010/main" val="952841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93834" y="3352802"/>
            <a:ext cx="9118335" cy="1470025"/>
          </a:xfrm>
        </p:spPr>
        <p:txBody>
          <a:bodyPr/>
          <a:lstStyle/>
          <a:p>
            <a:r>
              <a:rPr lang="en-US"/>
              <a:t>Click to edit Master title style</a:t>
            </a:r>
            <a:endParaRPr/>
          </a:p>
        </p:txBody>
      </p:sp>
      <p:sp>
        <p:nvSpPr>
          <p:cNvPr id="3" name="Subtitle 2"/>
          <p:cNvSpPr>
            <a:spLocks noGrp="1"/>
          </p:cNvSpPr>
          <p:nvPr>
            <p:ph type="subTitle" idx="1"/>
          </p:nvPr>
        </p:nvSpPr>
        <p:spPr>
          <a:xfrm>
            <a:off x="393834" y="4771030"/>
            <a:ext cx="911833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9" name="Picture Placeholder 2"/>
          <p:cNvSpPr>
            <a:spLocks noGrp="1"/>
          </p:cNvSpPr>
          <p:nvPr>
            <p:ph type="pic" idx="13"/>
          </p:nvPr>
        </p:nvSpPr>
        <p:spPr>
          <a:xfrm>
            <a:off x="401895" y="363538"/>
            <a:ext cx="910221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5" name="Slide Number Placeholder 5"/>
          <p:cNvSpPr>
            <a:spLocks noGrp="1"/>
          </p:cNvSpPr>
          <p:nvPr>
            <p:ph type="sldNum" sz="quarter" idx="14"/>
          </p:nvPr>
        </p:nvSpPr>
        <p:spPr/>
        <p:txBody>
          <a:bodyPr/>
          <a:lstStyle>
            <a:lvl1pPr>
              <a:defRPr/>
            </a:lvl1pPr>
          </a:lstStyle>
          <a:p>
            <a:fld id="{51360DE6-1F00-4D37-920B-8306E906ABB0}" type="slidenum">
              <a:rPr lang="en-US" altLang="ja-JP"/>
              <a:pPr/>
              <a:t>‹#›</a:t>
            </a:fld>
            <a:endParaRPr lang="en-US" altLang="ja-JP"/>
          </a:p>
        </p:txBody>
      </p:sp>
    </p:spTree>
    <p:extLst>
      <p:ext uri="{BB962C8B-B14F-4D97-AF65-F5344CB8AC3E}">
        <p14:creationId xmlns:p14="http://schemas.microsoft.com/office/powerpoint/2010/main" val="357746831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0EE9B6C7-16B7-4651-AD3D-65FE4305383F}" type="slidenum">
              <a:rPr lang="en-US" altLang="ja-JP"/>
              <a:pPr/>
              <a:t>‹#›</a:t>
            </a:fld>
            <a:endParaRPr lang="en-US" altLang="ja-JP"/>
          </a:p>
        </p:txBody>
      </p:sp>
    </p:spTree>
    <p:extLst>
      <p:ext uri="{BB962C8B-B14F-4D97-AF65-F5344CB8AC3E}">
        <p14:creationId xmlns:p14="http://schemas.microsoft.com/office/powerpoint/2010/main" val="71451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5300" y="1600200"/>
            <a:ext cx="8915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2722A84-4322-4B80-8AAE-804BE121592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63995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72C19C-0F1C-4FF6-9A4E-BD7C08EC716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1624109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600200"/>
            <a:ext cx="8915400" cy="5029200"/>
          </a:xfrm>
        </p:spPr>
        <p:txBody>
          <a:bodyP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AA1B6D5-FFE2-4590-8E4D-77F80F8D8A30}"/>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3222380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8B7F4A6-E446-45AB-BBDA-2530FDF44418}" type="datetime1">
              <a:rPr lang="en-US" smtClean="0">
                <a:solidFill>
                  <a:prstClr val="black">
                    <a:tint val="75000"/>
                  </a:prstClr>
                </a:solidFill>
              </a:rPr>
              <a:pPr/>
              <a:t>8/13/2025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0864E57-7F14-417B-9F17-21349565758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300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1"/>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1"/>
          <p:cNvSpPr txBox="1">
            <a:spLocks noGrp="1"/>
          </p:cNvSpPr>
          <p:nvPr>
            <p:ph type="body" idx="1"/>
          </p:nvPr>
        </p:nvSpPr>
        <p:spPr>
          <a:xfrm>
            <a:off x="495300" y="1600200"/>
            <a:ext cx="8915400" cy="50292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a:solidFill>
                  <a:schemeClr val="dk1"/>
                </a:solidFill>
              </a:defRPr>
            </a:lvl1pPr>
            <a:lvl2pPr marL="914400" lvl="1" indent="-406400" algn="l">
              <a:spcBef>
                <a:spcPts val="560"/>
              </a:spcBef>
              <a:spcAft>
                <a:spcPts val="0"/>
              </a:spcAft>
              <a:buClr>
                <a:schemeClr val="dk1"/>
              </a:buClr>
              <a:buSzPts val="2800"/>
              <a:buChar char="–"/>
              <a:defRPr>
                <a:solidFill>
                  <a:schemeClr val="dk1"/>
                </a:solidFill>
              </a:defRPr>
            </a:lvl2pPr>
            <a:lvl3pPr marL="1371600" lvl="2" indent="-381000" algn="l">
              <a:spcBef>
                <a:spcPts val="480"/>
              </a:spcBef>
              <a:spcAft>
                <a:spcPts val="0"/>
              </a:spcAft>
              <a:buClr>
                <a:schemeClr val="dk1"/>
              </a:buClr>
              <a:buSzPts val="2400"/>
              <a:buChar char="•"/>
              <a:defRPr>
                <a:solidFill>
                  <a:schemeClr val="dk1"/>
                </a:solidFill>
              </a:defRPr>
            </a:lvl3pPr>
            <a:lvl4pPr marL="1828800" lvl="3" indent="-355600" algn="l">
              <a:spcBef>
                <a:spcPts val="400"/>
              </a:spcBef>
              <a:spcAft>
                <a:spcPts val="0"/>
              </a:spcAft>
              <a:buClr>
                <a:schemeClr val="dk1"/>
              </a:buClr>
              <a:buSzPts val="2000"/>
              <a:buChar char="–"/>
              <a:defRPr>
                <a:solidFill>
                  <a:schemeClr val="dk1"/>
                </a:solidFill>
              </a:defRPr>
            </a:lvl4pPr>
            <a:lvl5pPr marL="2286000" lvl="4" indent="-355600" algn="l">
              <a:spcBef>
                <a:spcPts val="400"/>
              </a:spcBef>
              <a:spcAft>
                <a:spcPts val="0"/>
              </a:spcAft>
              <a:buClr>
                <a:schemeClr val="dk1"/>
              </a:buClr>
              <a:buSzPts val="20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31"/>
          <p:cNvSpPr txBox="1">
            <a:spLocks noGrp="1"/>
          </p:cNvSpPr>
          <p:nvPr>
            <p:ph type="sldNum" idx="12"/>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b="0" i="0" u="none" strike="noStrike" cap="none">
                <a:solidFill>
                  <a:schemeClr val="dk1"/>
                </a:solidFill>
                <a:latin typeface="Calibri"/>
                <a:ea typeface="Calibri"/>
                <a:cs typeface="Calibri"/>
                <a:sym typeface="Calibri"/>
              </a:defRPr>
            </a:lvl1pPr>
            <a:lvl2pPr marL="0" lvl="1" indent="0" algn="r">
              <a:spcBef>
                <a:spcPts val="0"/>
              </a:spcBef>
              <a:buNone/>
              <a:defRPr sz="1800" b="0" i="0" u="none" strike="noStrike" cap="none">
                <a:solidFill>
                  <a:schemeClr val="dk1"/>
                </a:solidFill>
                <a:latin typeface="Calibri"/>
                <a:ea typeface="Calibri"/>
                <a:cs typeface="Calibri"/>
                <a:sym typeface="Calibri"/>
              </a:defRPr>
            </a:lvl2pPr>
            <a:lvl3pPr marL="0" lvl="2" indent="0" algn="r">
              <a:spcBef>
                <a:spcPts val="0"/>
              </a:spcBef>
              <a:buNone/>
              <a:defRPr sz="1800" b="0" i="0" u="none" strike="noStrike" cap="none">
                <a:solidFill>
                  <a:schemeClr val="dk1"/>
                </a:solidFill>
                <a:latin typeface="Calibri"/>
                <a:ea typeface="Calibri"/>
                <a:cs typeface="Calibri"/>
                <a:sym typeface="Calibri"/>
              </a:defRPr>
            </a:lvl3pPr>
            <a:lvl4pPr marL="0" lvl="3" indent="0" algn="r">
              <a:spcBef>
                <a:spcPts val="0"/>
              </a:spcBef>
              <a:buNone/>
              <a:defRPr sz="1800" b="0" i="0" u="none" strike="noStrike" cap="none">
                <a:solidFill>
                  <a:schemeClr val="dk1"/>
                </a:solidFill>
                <a:latin typeface="Calibri"/>
                <a:ea typeface="Calibri"/>
                <a:cs typeface="Calibri"/>
                <a:sym typeface="Calibri"/>
              </a:defRPr>
            </a:lvl4pPr>
            <a:lvl5pPr marL="0" lvl="4" indent="0" algn="r">
              <a:spcBef>
                <a:spcPts val="0"/>
              </a:spcBef>
              <a:buNone/>
              <a:defRPr sz="1800" b="0" i="0" u="none" strike="noStrike" cap="none">
                <a:solidFill>
                  <a:schemeClr val="dk1"/>
                </a:solidFill>
                <a:latin typeface="Calibri"/>
                <a:ea typeface="Calibri"/>
                <a:cs typeface="Calibri"/>
                <a:sym typeface="Calibri"/>
              </a:defRPr>
            </a:lvl5pPr>
            <a:lvl6pPr marL="0" lvl="5" indent="0" algn="r">
              <a:spcBef>
                <a:spcPts val="0"/>
              </a:spcBef>
              <a:buNone/>
              <a:defRPr sz="1800" b="0" i="0" u="none" strike="noStrike" cap="none">
                <a:solidFill>
                  <a:schemeClr val="dk1"/>
                </a:solidFill>
                <a:latin typeface="Calibri"/>
                <a:ea typeface="Calibri"/>
                <a:cs typeface="Calibri"/>
                <a:sym typeface="Calibri"/>
              </a:defRPr>
            </a:lvl6pPr>
            <a:lvl7pPr marL="0" lvl="6" indent="0" algn="r">
              <a:spcBef>
                <a:spcPts val="0"/>
              </a:spcBef>
              <a:buNone/>
              <a:defRPr sz="1800" b="0" i="0" u="none" strike="noStrike" cap="none">
                <a:solidFill>
                  <a:schemeClr val="dk1"/>
                </a:solidFill>
                <a:latin typeface="Calibri"/>
                <a:ea typeface="Calibri"/>
                <a:cs typeface="Calibri"/>
                <a:sym typeface="Calibri"/>
              </a:defRPr>
            </a:lvl7pPr>
            <a:lvl8pPr marL="0" lvl="7" indent="0" algn="r">
              <a:spcBef>
                <a:spcPts val="0"/>
              </a:spcBef>
              <a:buNone/>
              <a:defRPr sz="1800" b="0" i="0" u="none" strike="noStrike" cap="none">
                <a:solidFill>
                  <a:schemeClr val="dk1"/>
                </a:solidFill>
                <a:latin typeface="Calibri"/>
                <a:ea typeface="Calibri"/>
                <a:cs typeface="Calibri"/>
                <a:sym typeface="Calibri"/>
              </a:defRPr>
            </a:lvl8pPr>
            <a:lvl9pPr marL="0" lvl="8" indent="0" algn="r">
              <a:spcBef>
                <a:spcPts val="0"/>
              </a:spcBef>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5300" y="1600200"/>
            <a:ext cx="8915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2722A84-4322-4B80-8AAE-804BE121592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2758301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72C19C-0F1C-4FF6-9A4E-BD7C08EC716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1777927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600200"/>
            <a:ext cx="8915400" cy="502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AA1B6D5-FFE2-4590-8E4D-77F80F8D8A30}"/>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1223178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CBD7C-D988-4682-B402-893F85B59598}"/>
              </a:ext>
            </a:extLst>
          </p:cNvPr>
          <p:cNvSpPr>
            <a:spLocks noGrp="1"/>
          </p:cNvSpPr>
          <p:nvPr>
            <p:ph sz="half" idx="1"/>
          </p:nvPr>
        </p:nvSpPr>
        <p:spPr>
          <a:xfrm>
            <a:off x="295804" y="1262038"/>
            <a:ext cx="9417579" cy="4887861"/>
          </a:xfrm>
          <a:prstGeom prst="rect">
            <a:avLst/>
          </a:prstGeo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lang="en-US" sz="2400" kern="1200" dirty="0">
                <a:solidFill>
                  <a:schemeClr val="tx1"/>
                </a:solidFill>
                <a:latin typeface="Century Gothic" panose="020B0502020202020204" pitchFamily="34" charset="0"/>
                <a:ea typeface="+mn-ea"/>
                <a:cs typeface="Arial" panose="020B0604020202020204" pitchFamily="34" charset="0"/>
              </a:defRPr>
            </a:lvl1pPr>
            <a:lvl2pPr marL="442913" marR="0" indent="-257175" algn="l" defTabSz="685800" rtl="0" eaLnBrk="1" fontAlgn="auto" latinLnBrk="0" hangingPunct="1">
              <a:lnSpc>
                <a:spcPct val="90000"/>
              </a:lnSpc>
              <a:spcBef>
                <a:spcPts val="375"/>
              </a:spcBef>
              <a:spcAft>
                <a:spcPts val="0"/>
              </a:spcAft>
              <a:buClrTx/>
              <a:buSzTx/>
              <a:buFont typeface="Arial" panose="020B0604020202020204" pitchFamily="34" charset="0"/>
              <a:buNone/>
              <a:tabLst/>
              <a:defRPr lang="en-US" sz="1800" kern="1200" dirty="0">
                <a:solidFill>
                  <a:schemeClr val="tx1">
                    <a:lumMod val="60000"/>
                    <a:lumOff val="40000"/>
                  </a:schemeClr>
                </a:solidFill>
                <a:latin typeface="Arial" panose="020B0604020202020204" pitchFamily="34" charset="0"/>
                <a:ea typeface="+mn-ea"/>
                <a:cs typeface="Arial" panose="020B0604020202020204" pitchFamily="34" charset="0"/>
              </a:defRPr>
            </a:lvl2pPr>
          </a:lstStyle>
          <a:p>
            <a:pPr marL="171450" lvl="0" indent="-171450" algn="l" defTabSz="685800" rtl="0" eaLnBrk="1" latinLnBrk="0" hangingPunct="1">
              <a:lnSpc>
                <a:spcPct val="90000"/>
              </a:lnSpc>
              <a:spcBef>
                <a:spcPts val="750"/>
              </a:spcBef>
              <a:buFont typeface="HelveticaNeueLT Std" panose="020B0604020202020204" pitchFamily="34" charset="0"/>
              <a:buChar char="–"/>
            </a:pPr>
            <a:endParaRPr lang="en-US" dirty="0"/>
          </a:p>
        </p:txBody>
      </p:sp>
      <p:sp>
        <p:nvSpPr>
          <p:cNvPr id="5" name="TextBox 4"/>
          <p:cNvSpPr txBox="1"/>
          <p:nvPr userDrawn="1"/>
        </p:nvSpPr>
        <p:spPr>
          <a:xfrm>
            <a:off x="8977313" y="6446521"/>
            <a:ext cx="54483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dirty="0">
              <a:solidFill>
                <a:schemeClr val="tx1"/>
              </a:solidFill>
            </a:endParaRPr>
          </a:p>
        </p:txBody>
      </p:sp>
      <p:sp>
        <p:nvSpPr>
          <p:cNvPr id="6" name="Title 1"/>
          <p:cNvSpPr txBox="1">
            <a:spLocks/>
          </p:cNvSpPr>
          <p:nvPr userDrawn="1"/>
        </p:nvSpPr>
        <p:spPr>
          <a:xfrm>
            <a:off x="681038" y="365126"/>
            <a:ext cx="8543925" cy="577850"/>
          </a:xfrm>
          <a:prstGeom prst="rect">
            <a:avLst/>
          </a:prstGeom>
        </p:spPr>
        <p:txBody>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endParaRPr lang="en-GB" sz="18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2CAB38C-5F38-4824-BA5B-9B6A2BB378C1}"/>
              </a:ext>
            </a:extLst>
          </p:cNvPr>
          <p:cNvSpPr>
            <a:spLocks noGrp="1"/>
          </p:cNvSpPr>
          <p:nvPr>
            <p:ph type="title"/>
          </p:nvPr>
        </p:nvSpPr>
        <p:spPr>
          <a:xfrm>
            <a:off x="732630" y="54531"/>
            <a:ext cx="8543925" cy="773087"/>
          </a:xfrm>
          <a:prstGeom prst="rect">
            <a:avLst/>
          </a:prstGeom>
        </p:spPr>
        <p:txBody>
          <a:bodyPr/>
          <a:lstStyle>
            <a:lvl1pPr>
              <a:defRPr sz="3200" b="0">
                <a:latin typeface="Century Gothic" panose="020B0502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829584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6223-0F24-46D7-9B04-F61BC425F58A}"/>
              </a:ext>
            </a:extLst>
          </p:cNvPr>
          <p:cNvSpPr>
            <a:spLocks noGrp="1"/>
          </p:cNvSpPr>
          <p:nvPr>
            <p:ph type="title"/>
          </p:nvPr>
        </p:nvSpPr>
        <p:spPr>
          <a:xfrm>
            <a:off x="682328" y="457200"/>
            <a:ext cx="3194943" cy="1600200"/>
          </a:xfrm>
        </p:spPr>
        <p:txBody>
          <a:bodyPr anchor="b"/>
          <a:lstStyle>
            <a:lvl1pPr>
              <a:defRPr sz="2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A42F53-8519-4FFD-BBD4-BAB95FFD336C}"/>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5ED5FE-C010-4965-AE46-5B719F0451F5}"/>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9B5088E5-0D44-4C68-A6B2-BB1B99C282E3}"/>
              </a:ext>
            </a:extLst>
          </p:cNvPr>
          <p:cNvSpPr>
            <a:spLocks noGrp="1"/>
          </p:cNvSpPr>
          <p:nvPr>
            <p:ph type="dt" sz="half" idx="10"/>
          </p:nvPr>
        </p:nvSpPr>
        <p:spPr/>
        <p:txBody>
          <a:bodyPr/>
          <a:lstStyle/>
          <a:p>
            <a:fld id="{18159EA9-C041-4967-A12E-2F32CC7C5460}" type="datetimeFigureOut">
              <a:rPr lang="en-GB" smtClean="0"/>
              <a:t>13/08/2025</a:t>
            </a:fld>
            <a:endParaRPr lang="en-GB"/>
          </a:p>
        </p:txBody>
      </p:sp>
      <p:sp>
        <p:nvSpPr>
          <p:cNvPr id="6" name="Footer Placeholder 5">
            <a:extLst>
              <a:ext uri="{FF2B5EF4-FFF2-40B4-BE49-F238E27FC236}">
                <a16:creationId xmlns:a16="http://schemas.microsoft.com/office/drawing/2014/main" id="{EFA638E5-CD17-4A9F-BD5F-F6D938EEC5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A44B7D-5CFB-4AD3-A963-B083E5B62AF7}"/>
              </a:ext>
            </a:extLst>
          </p:cNvPr>
          <p:cNvSpPr>
            <a:spLocks noGrp="1"/>
          </p:cNvSpPr>
          <p:nvPr>
            <p:ph type="sldNum" sz="quarter" idx="12"/>
          </p:nvPr>
        </p:nvSpPr>
        <p:spPr/>
        <p:txBody>
          <a:bodyPr/>
          <a:lstStyle/>
          <a:p>
            <a:fld id="{00864E57-7F14-417B-9F17-21349565758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3804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CBD7C-D988-4682-B402-893F85B59598}"/>
              </a:ext>
            </a:extLst>
          </p:cNvPr>
          <p:cNvSpPr>
            <a:spLocks noGrp="1"/>
          </p:cNvSpPr>
          <p:nvPr>
            <p:ph sz="half" idx="1"/>
          </p:nvPr>
        </p:nvSpPr>
        <p:spPr>
          <a:xfrm>
            <a:off x="295804" y="1262038"/>
            <a:ext cx="9417579" cy="4887861"/>
          </a:xfrm>
          <a:prstGeom prst="rect">
            <a:avLst/>
          </a:prstGeo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lang="en-US" sz="2400" kern="1200" dirty="0">
                <a:solidFill>
                  <a:schemeClr val="tx1"/>
                </a:solidFill>
                <a:latin typeface="Arial" panose="020B0604020202020204" pitchFamily="34" charset="0"/>
                <a:ea typeface="+mn-ea"/>
                <a:cs typeface="Arial" panose="020B0604020202020204" pitchFamily="34" charset="0"/>
              </a:defRPr>
            </a:lvl1pPr>
            <a:lvl2pPr marL="442913" marR="0" indent="-257175" algn="l" defTabSz="685800" rtl="0" eaLnBrk="1" fontAlgn="auto" latinLnBrk="0" hangingPunct="1">
              <a:lnSpc>
                <a:spcPct val="90000"/>
              </a:lnSpc>
              <a:spcBef>
                <a:spcPts val="375"/>
              </a:spcBef>
              <a:spcAft>
                <a:spcPts val="0"/>
              </a:spcAft>
              <a:buClrTx/>
              <a:buSzTx/>
              <a:buFont typeface="Arial" panose="020B0604020202020204" pitchFamily="34" charset="0"/>
              <a:buNone/>
              <a:tabLst/>
              <a:defRPr lang="en-US" sz="1800" kern="1200" dirty="0">
                <a:solidFill>
                  <a:schemeClr val="tx1">
                    <a:lumMod val="60000"/>
                    <a:lumOff val="40000"/>
                  </a:schemeClr>
                </a:solidFill>
                <a:latin typeface="Arial" panose="020B0604020202020204" pitchFamily="34" charset="0"/>
                <a:ea typeface="+mn-ea"/>
                <a:cs typeface="Arial" panose="020B0604020202020204" pitchFamily="34" charset="0"/>
              </a:defRPr>
            </a:lvl2pPr>
          </a:lstStyle>
          <a:p>
            <a:pPr marL="171450" lvl="0" indent="-171450" algn="l" defTabSz="685800" rtl="0" eaLnBrk="1" latinLnBrk="0" hangingPunct="1">
              <a:lnSpc>
                <a:spcPct val="90000"/>
              </a:lnSpc>
              <a:spcBef>
                <a:spcPts val="750"/>
              </a:spcBef>
              <a:buFont typeface="HelveticaNeueLT Std" panose="020B0604020202020204" pitchFamily="34" charset="0"/>
              <a:buChar char="–"/>
            </a:pPr>
            <a:endParaRPr lang="en-US" dirty="0"/>
          </a:p>
        </p:txBody>
      </p:sp>
      <p:sp>
        <p:nvSpPr>
          <p:cNvPr id="9" name="Content Placeholder 4"/>
          <p:cNvSpPr>
            <a:spLocks noGrp="1"/>
          </p:cNvSpPr>
          <p:nvPr>
            <p:ph sz="quarter" idx="11" hasCustomPrompt="1"/>
          </p:nvPr>
        </p:nvSpPr>
        <p:spPr>
          <a:xfrm rot="16200000" flipV="1">
            <a:off x="4898999" y="1410260"/>
            <a:ext cx="108000" cy="9906001"/>
          </a:xfrm>
          <a:prstGeom prst="rect">
            <a:avLst/>
          </a:prstGeom>
          <a:solidFill>
            <a:srgbClr val="33466E"/>
          </a:solidFill>
        </p:spPr>
        <p:txBody>
          <a:bodyPr>
            <a:noAutofit/>
          </a:bodyPr>
          <a:lstStyle>
            <a:lvl1pPr marL="0" indent="0">
              <a:buNone/>
              <a:defRPr sz="675" baseline="0"/>
            </a:lvl1pPr>
            <a:lvl3pPr marL="685800" indent="0">
              <a:buNone/>
              <a:defRPr sz="675"/>
            </a:lvl3pPr>
            <a:lvl4pPr marL="1028700" indent="0">
              <a:buNone/>
              <a:defRPr sz="675"/>
            </a:lvl4pPr>
            <a:lvl5pPr marL="1371600" indent="0">
              <a:buNone/>
              <a:defRPr sz="675"/>
            </a:lvl5pPr>
          </a:lstStyle>
          <a:p>
            <a:pPr lvl="0"/>
            <a:r>
              <a:rPr lang="en-GB" dirty="0"/>
              <a:t> </a:t>
            </a:r>
          </a:p>
        </p:txBody>
      </p:sp>
      <p:sp>
        <p:nvSpPr>
          <p:cNvPr id="5" name="TextBox 4"/>
          <p:cNvSpPr txBox="1"/>
          <p:nvPr userDrawn="1"/>
        </p:nvSpPr>
        <p:spPr>
          <a:xfrm>
            <a:off x="8977313" y="6446521"/>
            <a:ext cx="544830" cy="230832"/>
          </a:xfrm>
          <a:prstGeom prst="rect">
            <a:avLst/>
          </a:prstGeom>
          <a:noFill/>
        </p:spPr>
        <p:txBody>
          <a:bodyPr wrap="square" rtlCol="0">
            <a:spAutoFit/>
          </a:bodyPr>
          <a:lstStyle/>
          <a:p>
            <a:pPr algn="r"/>
            <a:fld id="{1140342A-434F-4AB3-8A4E-61E1B8090664}" type="slidenum">
              <a:rPr lang="en-GB" sz="900" smtClean="0">
                <a:solidFill>
                  <a:schemeClr val="tx1"/>
                </a:solidFill>
              </a:rPr>
              <a:pPr algn="r"/>
              <a:t>‹#›</a:t>
            </a:fld>
            <a:endParaRPr lang="en-GB" sz="900" dirty="0">
              <a:solidFill>
                <a:schemeClr val="tx1"/>
              </a:solidFill>
            </a:endParaRPr>
          </a:p>
        </p:txBody>
      </p:sp>
      <p:sp>
        <p:nvSpPr>
          <p:cNvPr id="6" name="Title 1"/>
          <p:cNvSpPr txBox="1">
            <a:spLocks/>
          </p:cNvSpPr>
          <p:nvPr userDrawn="1"/>
        </p:nvSpPr>
        <p:spPr>
          <a:xfrm>
            <a:off x="681038" y="365126"/>
            <a:ext cx="8543925" cy="577850"/>
          </a:xfrm>
          <a:prstGeom prst="rect">
            <a:avLst/>
          </a:prstGeom>
        </p:spPr>
        <p:txBody>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endParaRPr lang="en-GB" sz="18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2CAB38C-5F38-4824-BA5B-9B6A2BB378C1}"/>
              </a:ext>
            </a:extLst>
          </p:cNvPr>
          <p:cNvSpPr>
            <a:spLocks noGrp="1"/>
          </p:cNvSpPr>
          <p:nvPr>
            <p:ph type="title"/>
          </p:nvPr>
        </p:nvSpPr>
        <p:spPr>
          <a:xfrm>
            <a:off x="295804" y="329250"/>
            <a:ext cx="8543925" cy="773087"/>
          </a:xfrm>
          <a:prstGeom prst="rect">
            <a:avLst/>
          </a:prstGeom>
        </p:spPr>
        <p:txBody>
          <a:bodyPr/>
          <a:lstStyle>
            <a:lvl1pPr>
              <a:defRPr sz="3200" b="1">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759662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5300" y="1600200"/>
            <a:ext cx="8915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2722A84-4322-4B80-8AAE-804BE121592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a:p>
        </p:txBody>
      </p:sp>
    </p:spTree>
    <p:extLst>
      <p:ext uri="{BB962C8B-B14F-4D97-AF65-F5344CB8AC3E}">
        <p14:creationId xmlns:p14="http://schemas.microsoft.com/office/powerpoint/2010/main" val="72632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72C19C-0F1C-4FF6-9A4E-BD7C08EC7163}"/>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a:p>
        </p:txBody>
      </p:sp>
    </p:spTree>
    <p:extLst>
      <p:ext uri="{BB962C8B-B14F-4D97-AF65-F5344CB8AC3E}">
        <p14:creationId xmlns:p14="http://schemas.microsoft.com/office/powerpoint/2010/main" val="3969292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93834" y="3352802"/>
            <a:ext cx="9118335" cy="1470025"/>
          </a:xfrm>
        </p:spPr>
        <p:txBody>
          <a:bodyPr/>
          <a:lstStyle/>
          <a:p>
            <a:r>
              <a:rPr lang="en-US"/>
              <a:t>Click to edit Master title style</a:t>
            </a:r>
            <a:endParaRPr/>
          </a:p>
        </p:txBody>
      </p:sp>
      <p:sp>
        <p:nvSpPr>
          <p:cNvPr id="3" name="Subtitle 2"/>
          <p:cNvSpPr>
            <a:spLocks noGrp="1"/>
          </p:cNvSpPr>
          <p:nvPr>
            <p:ph type="subTitle" idx="1"/>
          </p:nvPr>
        </p:nvSpPr>
        <p:spPr>
          <a:xfrm>
            <a:off x="393834" y="4771030"/>
            <a:ext cx="911833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9" name="Picture Placeholder 2"/>
          <p:cNvSpPr>
            <a:spLocks noGrp="1"/>
          </p:cNvSpPr>
          <p:nvPr>
            <p:ph type="pic" idx="13"/>
          </p:nvPr>
        </p:nvSpPr>
        <p:spPr>
          <a:xfrm>
            <a:off x="401895" y="363538"/>
            <a:ext cx="910221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noProof="0"/>
          </a:p>
        </p:txBody>
      </p:sp>
      <p:sp>
        <p:nvSpPr>
          <p:cNvPr id="5" name="Slide Number Placeholder 5"/>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a:p>
        </p:txBody>
      </p:sp>
    </p:spTree>
    <p:extLst>
      <p:ext uri="{BB962C8B-B14F-4D97-AF65-F5344CB8AC3E}">
        <p14:creationId xmlns:p14="http://schemas.microsoft.com/office/powerpoint/2010/main" val="3087188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600200"/>
            <a:ext cx="8915400" cy="502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AA1B6D5-FFE2-4590-8E4D-77F80F8D8A30}"/>
              </a:ext>
            </a:extLst>
          </p:cNvPr>
          <p:cNvSpPr>
            <a:spLocks noGrp="1"/>
          </p:cNvSpPr>
          <p:nvPr>
            <p:ph type="sldNum" sz="quarter" idx="1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a:p>
        </p:txBody>
      </p:sp>
    </p:spTree>
    <p:extLst>
      <p:ext uri="{BB962C8B-B14F-4D97-AF65-F5344CB8AC3E}">
        <p14:creationId xmlns:p14="http://schemas.microsoft.com/office/powerpoint/2010/main" val="101861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5"/>
          <p:cNvSpPr txBox="1">
            <a:spLocks noGrp="1"/>
          </p:cNvSpPr>
          <p:nvPr>
            <p:ph type="body" idx="1"/>
          </p:nvPr>
        </p:nvSpPr>
        <p:spPr>
          <a:xfrm rot="5400000">
            <a:off x="2438400" y="-342900"/>
            <a:ext cx="5029200" cy="8915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35"/>
          <p:cNvSpPr txBox="1">
            <a:spLocks noGrp="1"/>
          </p:cNvSpPr>
          <p:nvPr>
            <p:ph type="sldNum" idx="12"/>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a:solidFill>
                  <a:schemeClr val="dk1"/>
                </a:solidFill>
                <a:latin typeface="Calibri"/>
                <a:ea typeface="Calibri"/>
                <a:cs typeface="Calibri"/>
                <a:sym typeface="Calibri"/>
              </a:defRPr>
            </a:lvl1pPr>
            <a:lvl2pPr marL="0" lvl="1" indent="0" algn="r">
              <a:spcBef>
                <a:spcPts val="0"/>
              </a:spcBef>
              <a:buNone/>
              <a:defRPr sz="1800">
                <a:solidFill>
                  <a:schemeClr val="dk1"/>
                </a:solidFill>
                <a:latin typeface="Calibri"/>
                <a:ea typeface="Calibri"/>
                <a:cs typeface="Calibri"/>
                <a:sym typeface="Calibri"/>
              </a:defRPr>
            </a:lvl2pPr>
            <a:lvl3pPr marL="0" lvl="2" indent="0" algn="r">
              <a:spcBef>
                <a:spcPts val="0"/>
              </a:spcBef>
              <a:buNone/>
              <a:defRPr sz="1800">
                <a:solidFill>
                  <a:schemeClr val="dk1"/>
                </a:solidFill>
                <a:latin typeface="Calibri"/>
                <a:ea typeface="Calibri"/>
                <a:cs typeface="Calibri"/>
                <a:sym typeface="Calibri"/>
              </a:defRPr>
            </a:lvl3pPr>
            <a:lvl4pPr marL="0" lvl="3" indent="0" algn="r">
              <a:spcBef>
                <a:spcPts val="0"/>
              </a:spcBef>
              <a:buNone/>
              <a:defRPr sz="1800">
                <a:solidFill>
                  <a:schemeClr val="dk1"/>
                </a:solidFill>
                <a:latin typeface="Calibri"/>
                <a:ea typeface="Calibri"/>
                <a:cs typeface="Calibri"/>
                <a:sym typeface="Calibri"/>
              </a:defRPr>
            </a:lvl4pPr>
            <a:lvl5pPr marL="0" lvl="4" indent="0" algn="r">
              <a:spcBef>
                <a:spcPts val="0"/>
              </a:spcBef>
              <a:buNone/>
              <a:defRPr sz="1800">
                <a:solidFill>
                  <a:schemeClr val="dk1"/>
                </a:solidFill>
                <a:latin typeface="Calibri"/>
                <a:ea typeface="Calibri"/>
                <a:cs typeface="Calibri"/>
                <a:sym typeface="Calibri"/>
              </a:defRPr>
            </a:lvl5pPr>
            <a:lvl6pPr marL="0" lvl="5" indent="0" algn="r">
              <a:spcBef>
                <a:spcPts val="0"/>
              </a:spcBef>
              <a:buNone/>
              <a:defRPr sz="1800">
                <a:solidFill>
                  <a:schemeClr val="dk1"/>
                </a:solidFill>
                <a:latin typeface="Calibri"/>
                <a:ea typeface="Calibri"/>
                <a:cs typeface="Calibri"/>
                <a:sym typeface="Calibri"/>
              </a:defRPr>
            </a:lvl6pPr>
            <a:lvl7pPr marL="0" lvl="6" indent="0" algn="r">
              <a:spcBef>
                <a:spcPts val="0"/>
              </a:spcBef>
              <a:buNone/>
              <a:defRPr sz="1800">
                <a:solidFill>
                  <a:schemeClr val="dk1"/>
                </a:solidFill>
                <a:latin typeface="Calibri"/>
                <a:ea typeface="Calibri"/>
                <a:cs typeface="Calibri"/>
                <a:sym typeface="Calibri"/>
              </a:defRPr>
            </a:lvl7pPr>
            <a:lvl8pPr marL="0" lvl="7" indent="0" algn="r">
              <a:spcBef>
                <a:spcPts val="0"/>
              </a:spcBef>
              <a:buNone/>
              <a:defRPr sz="1800">
                <a:solidFill>
                  <a:schemeClr val="dk1"/>
                </a:solidFill>
                <a:latin typeface="Calibri"/>
                <a:ea typeface="Calibri"/>
                <a:cs typeface="Calibri"/>
                <a:sym typeface="Calibri"/>
              </a:defRPr>
            </a:lvl8pPr>
            <a:lvl9pPr marL="0" lvl="8" indent="0" algn="r">
              <a:spcBef>
                <a:spcPts val="0"/>
              </a:spcBef>
              <a:buNone/>
              <a:defRPr sz="18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8B7F4A6-E446-45AB-BBDA-2530FDF44418}" type="datetime1">
              <a:rPr lang="en-US" smtClean="0">
                <a:solidFill>
                  <a:prstClr val="black">
                    <a:tint val="75000"/>
                  </a:prstClr>
                </a:solidFill>
              </a:rPr>
              <a:pPr/>
              <a:t>8/13/2025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0864E57-7F14-417B-9F17-2134956575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110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accent2">
                    <a:lumMod val="50000"/>
                  </a:schemeClr>
                </a:solidFill>
              </a:defRPr>
            </a:lvl1pPr>
          </a:lstStyle>
          <a:p>
            <a:r>
              <a:rPr lang="en-GB" noProof="0"/>
              <a:t>Click to edit Master title style</a:t>
            </a:r>
          </a:p>
        </p:txBody>
      </p:sp>
    </p:spTree>
    <p:extLst>
      <p:ext uri="{BB962C8B-B14F-4D97-AF65-F5344CB8AC3E}">
        <p14:creationId xmlns:p14="http://schemas.microsoft.com/office/powerpoint/2010/main" val="3197199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217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lvl1pPr>
              <a:defRPr sz="3600">
                <a:solidFill>
                  <a:schemeClr val="accent2">
                    <a:lumMod val="50000"/>
                  </a:schemeClr>
                </a:solidFill>
              </a:defRPr>
            </a:lvl1pPr>
          </a:lstStyle>
          <a:p>
            <a:r>
              <a:rPr lang="en-GB" noProof="0"/>
              <a:t>Click to edit Master title style</a:t>
            </a:r>
          </a:p>
        </p:txBody>
      </p:sp>
    </p:spTree>
    <p:extLst>
      <p:ext uri="{BB962C8B-B14F-4D97-AF65-F5344CB8AC3E}">
        <p14:creationId xmlns:p14="http://schemas.microsoft.com/office/powerpoint/2010/main" val="1960181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542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95300" y="1600200"/>
            <a:ext cx="8915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82722A84-4322-4B80-8AAE-804BE1215923}"/>
              </a:ext>
            </a:extLst>
          </p:cNvPr>
          <p:cNvSpPr>
            <a:spLocks noGrp="1"/>
          </p:cNvSpPr>
          <p:nvPr>
            <p:ph type="sldNum" sz="quarter" idx="14"/>
          </p:nvPr>
        </p:nvSpPr>
        <p:spPr>
          <a:xfrm>
            <a:off x="7099300" y="6248402"/>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2354670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1"/>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41"/>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572C19C-0F1C-4FF6-9A4E-BD7C08EC7163}"/>
              </a:ext>
            </a:extLst>
          </p:cNvPr>
          <p:cNvSpPr>
            <a:spLocks noGrp="1"/>
          </p:cNvSpPr>
          <p:nvPr>
            <p:ph type="sldNum" sz="quarter" idx="14"/>
          </p:nvPr>
        </p:nvSpPr>
        <p:spPr>
          <a:xfrm>
            <a:off x="7099300" y="6248402"/>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663042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95300" y="1600200"/>
            <a:ext cx="8915400" cy="502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AA1B6D5-FFE2-4590-8E4D-77F80F8D8A30}"/>
              </a:ext>
            </a:extLst>
          </p:cNvPr>
          <p:cNvSpPr>
            <a:spLocks noGrp="1"/>
          </p:cNvSpPr>
          <p:nvPr>
            <p:ph type="sldNum" sz="quarter" idx="14"/>
          </p:nvPr>
        </p:nvSpPr>
        <p:spPr>
          <a:xfrm>
            <a:off x="7099300" y="6248402"/>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1057317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CBD7C-D988-4682-B402-893F85B59598}"/>
              </a:ext>
            </a:extLst>
          </p:cNvPr>
          <p:cNvSpPr>
            <a:spLocks noGrp="1"/>
          </p:cNvSpPr>
          <p:nvPr>
            <p:ph sz="half" idx="1"/>
          </p:nvPr>
        </p:nvSpPr>
        <p:spPr>
          <a:xfrm>
            <a:off x="295804" y="1262040"/>
            <a:ext cx="9417579" cy="4887861"/>
          </a:xfrm>
          <a:prstGeom prst="rect">
            <a:avLst/>
          </a:prstGeom>
        </p:spPr>
        <p:txBody>
          <a:bodyPr/>
          <a:lstStyle>
            <a:lvl1pPr marL="139303" marR="0" indent="-139303" algn="l" defTabSz="557213" rtl="0" eaLnBrk="1" fontAlgn="auto" latinLnBrk="0" hangingPunct="1">
              <a:lnSpc>
                <a:spcPct val="90000"/>
              </a:lnSpc>
              <a:spcBef>
                <a:spcPts val="609"/>
              </a:spcBef>
              <a:spcAft>
                <a:spcPts val="0"/>
              </a:spcAft>
              <a:buClrTx/>
              <a:buSzTx/>
              <a:buFont typeface="Arial" panose="020B0604020202020204" pitchFamily="34" charset="0"/>
              <a:buChar char="•"/>
              <a:tabLst/>
              <a:defRPr lang="en-US" sz="1950" kern="1200" dirty="0">
                <a:solidFill>
                  <a:schemeClr val="tx1"/>
                </a:solidFill>
                <a:latin typeface="Century Gothic" panose="020B0502020202020204" pitchFamily="34" charset="0"/>
                <a:ea typeface="+mn-ea"/>
                <a:cs typeface="Arial" panose="020B0604020202020204" pitchFamily="34" charset="0"/>
              </a:defRPr>
            </a:lvl1pPr>
            <a:lvl2pPr marL="359867" marR="0" indent="-208955" algn="l" defTabSz="557213" rtl="0" eaLnBrk="1" fontAlgn="auto" latinLnBrk="0" hangingPunct="1">
              <a:lnSpc>
                <a:spcPct val="90000"/>
              </a:lnSpc>
              <a:spcBef>
                <a:spcPts val="305"/>
              </a:spcBef>
              <a:spcAft>
                <a:spcPts val="0"/>
              </a:spcAft>
              <a:buClrTx/>
              <a:buSzTx/>
              <a:buFont typeface="Arial" panose="020B0604020202020204" pitchFamily="34" charset="0"/>
              <a:buNone/>
              <a:tabLst/>
              <a:defRPr lang="en-US" sz="1463" kern="1200" dirty="0">
                <a:solidFill>
                  <a:schemeClr val="tx1">
                    <a:lumMod val="60000"/>
                    <a:lumOff val="40000"/>
                  </a:schemeClr>
                </a:solidFill>
                <a:latin typeface="Arial" panose="020B0604020202020204" pitchFamily="34" charset="0"/>
                <a:ea typeface="+mn-ea"/>
                <a:cs typeface="Arial" panose="020B0604020202020204" pitchFamily="34" charset="0"/>
              </a:defRPr>
            </a:lvl2pPr>
          </a:lstStyle>
          <a:p>
            <a:pPr marL="139303" lvl="0" indent="-139303" algn="l" defTabSz="557213" rtl="0" eaLnBrk="1" latinLnBrk="0" hangingPunct="1">
              <a:lnSpc>
                <a:spcPct val="90000"/>
              </a:lnSpc>
              <a:spcBef>
                <a:spcPts val="609"/>
              </a:spcBef>
              <a:buFont typeface="HelveticaNeueLT Std" panose="020B0604020202020204" pitchFamily="34" charset="0"/>
              <a:buChar char="–"/>
            </a:pPr>
            <a:endParaRPr lang="en-US" dirty="0"/>
          </a:p>
        </p:txBody>
      </p:sp>
      <p:sp>
        <p:nvSpPr>
          <p:cNvPr id="5" name="TextBox 4"/>
          <p:cNvSpPr txBox="1"/>
          <p:nvPr userDrawn="1"/>
        </p:nvSpPr>
        <p:spPr>
          <a:xfrm>
            <a:off x="8977313" y="6446521"/>
            <a:ext cx="544830" cy="204800"/>
          </a:xfrm>
          <a:prstGeom prst="rect">
            <a:avLst/>
          </a:prstGeom>
          <a:noFill/>
        </p:spPr>
        <p:txBody>
          <a:bodyPr wrap="square" rtlCol="0">
            <a:spAutoFit/>
          </a:bodyPr>
          <a:lstStyle/>
          <a:p>
            <a:pPr algn="r"/>
            <a:fld id="{1140342A-434F-4AB3-8A4E-61E1B8090664}" type="slidenum">
              <a:rPr lang="en-GB" sz="731" smtClean="0">
                <a:solidFill>
                  <a:schemeClr val="tx1"/>
                </a:solidFill>
              </a:rPr>
              <a:pPr algn="r"/>
              <a:t>‹#›</a:t>
            </a:fld>
            <a:endParaRPr lang="en-GB" sz="731" dirty="0">
              <a:solidFill>
                <a:schemeClr val="tx1"/>
              </a:solidFill>
            </a:endParaRPr>
          </a:p>
        </p:txBody>
      </p:sp>
      <p:sp>
        <p:nvSpPr>
          <p:cNvPr id="6" name="Title 1"/>
          <p:cNvSpPr txBox="1">
            <a:spLocks/>
          </p:cNvSpPr>
          <p:nvPr userDrawn="1"/>
        </p:nvSpPr>
        <p:spPr>
          <a:xfrm>
            <a:off x="681038" y="365126"/>
            <a:ext cx="8543925" cy="577850"/>
          </a:xfrm>
          <a:prstGeom prst="rect">
            <a:avLst/>
          </a:prstGeom>
        </p:spPr>
        <p:txBody>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endParaRPr lang="en-GB" sz="1463"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2CAB38C-5F38-4824-BA5B-9B6A2BB378C1}"/>
              </a:ext>
            </a:extLst>
          </p:cNvPr>
          <p:cNvSpPr>
            <a:spLocks noGrp="1"/>
          </p:cNvSpPr>
          <p:nvPr>
            <p:ph type="title"/>
          </p:nvPr>
        </p:nvSpPr>
        <p:spPr>
          <a:xfrm>
            <a:off x="732630" y="54532"/>
            <a:ext cx="8543925" cy="773087"/>
          </a:xfrm>
          <a:prstGeom prst="rect">
            <a:avLst/>
          </a:prstGeom>
        </p:spPr>
        <p:txBody>
          <a:bodyPr/>
          <a:lstStyle>
            <a:lvl1pPr>
              <a:defRPr sz="2600" b="0">
                <a:latin typeface="Century Gothic" panose="020B0502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2617233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6223-0F24-46D7-9B04-F61BC425F58A}"/>
              </a:ext>
            </a:extLst>
          </p:cNvPr>
          <p:cNvSpPr>
            <a:spLocks noGrp="1"/>
          </p:cNvSpPr>
          <p:nvPr>
            <p:ph type="title"/>
          </p:nvPr>
        </p:nvSpPr>
        <p:spPr>
          <a:xfrm>
            <a:off x="682329" y="457200"/>
            <a:ext cx="3194943" cy="1600200"/>
          </a:xfrm>
        </p:spPr>
        <p:txBody>
          <a:bodyPr anchor="b"/>
          <a:lstStyle>
            <a:lvl1pPr>
              <a:defRPr sz="2113"/>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A42F53-8519-4FFD-BBD4-BAB95FFD336C}"/>
              </a:ext>
            </a:extLst>
          </p:cNvPr>
          <p:cNvSpPr>
            <a:spLocks noGrp="1"/>
          </p:cNvSpPr>
          <p:nvPr>
            <p:ph idx="1"/>
          </p:nvPr>
        </p:nvSpPr>
        <p:spPr>
          <a:xfrm>
            <a:off x="4211341" y="987428"/>
            <a:ext cx="5014913" cy="4873625"/>
          </a:xfrm>
        </p:spPr>
        <p:txBody>
          <a:bodyPr/>
          <a:lstStyle>
            <a:lvl1pPr>
              <a:defRPr sz="2113"/>
            </a:lvl1pPr>
            <a:lvl2pPr>
              <a:defRPr sz="1848"/>
            </a:lvl2pPr>
            <a:lvl3pPr>
              <a:defRPr sz="1584"/>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5ED5FE-C010-4965-AE46-5B719F0451F5}"/>
              </a:ext>
            </a:extLst>
          </p:cNvPr>
          <p:cNvSpPr>
            <a:spLocks noGrp="1"/>
          </p:cNvSpPr>
          <p:nvPr>
            <p:ph type="body" sz="half" idx="2"/>
          </p:nvPr>
        </p:nvSpPr>
        <p:spPr>
          <a:xfrm>
            <a:off x="682329" y="2057400"/>
            <a:ext cx="3194943" cy="3811588"/>
          </a:xfrm>
        </p:spPr>
        <p:txBody>
          <a:bodyPr/>
          <a:lstStyle>
            <a:lvl1pPr marL="0" indent="0">
              <a:buNone/>
              <a:defRPr sz="1056"/>
            </a:lvl1pPr>
            <a:lvl2pPr marL="301823" indent="0">
              <a:buNone/>
              <a:defRPr sz="925"/>
            </a:lvl2pPr>
            <a:lvl3pPr marL="603647" indent="0">
              <a:buNone/>
              <a:defRPr sz="792"/>
            </a:lvl3pPr>
            <a:lvl4pPr marL="905470" indent="0">
              <a:buNone/>
              <a:defRPr sz="661"/>
            </a:lvl4pPr>
            <a:lvl5pPr marL="1207294" indent="0">
              <a:buNone/>
              <a:defRPr sz="661"/>
            </a:lvl5pPr>
            <a:lvl6pPr marL="1509117" indent="0">
              <a:buNone/>
              <a:defRPr sz="661"/>
            </a:lvl6pPr>
            <a:lvl7pPr marL="1810941" indent="0">
              <a:buNone/>
              <a:defRPr sz="661"/>
            </a:lvl7pPr>
            <a:lvl8pPr marL="2112764" indent="0">
              <a:buNone/>
              <a:defRPr sz="661"/>
            </a:lvl8pPr>
            <a:lvl9pPr marL="2414588" indent="0">
              <a:buNone/>
              <a:defRPr sz="661"/>
            </a:lvl9pPr>
          </a:lstStyle>
          <a:p>
            <a:pPr lvl="0"/>
            <a:r>
              <a:rPr lang="en-US"/>
              <a:t>Click to edit Master text styles</a:t>
            </a:r>
          </a:p>
        </p:txBody>
      </p:sp>
      <p:sp>
        <p:nvSpPr>
          <p:cNvPr id="5" name="Date Placeholder 4">
            <a:extLst>
              <a:ext uri="{FF2B5EF4-FFF2-40B4-BE49-F238E27FC236}">
                <a16:creationId xmlns:a16="http://schemas.microsoft.com/office/drawing/2014/main" id="{9B5088E5-0D44-4C68-A6B2-BB1B99C282E3}"/>
              </a:ext>
            </a:extLst>
          </p:cNvPr>
          <p:cNvSpPr>
            <a:spLocks noGrp="1"/>
          </p:cNvSpPr>
          <p:nvPr>
            <p:ph type="dt" sz="half" idx="10"/>
          </p:nvPr>
        </p:nvSpPr>
        <p:spPr/>
        <p:txBody>
          <a:bodyPr/>
          <a:lstStyle/>
          <a:p>
            <a:fld id="{18159EA9-C041-4967-A12E-2F32CC7C5460}" type="datetimeFigureOut">
              <a:rPr lang="en-GB" smtClean="0"/>
              <a:t>13/08/2025</a:t>
            </a:fld>
            <a:endParaRPr lang="en-GB"/>
          </a:p>
        </p:txBody>
      </p:sp>
      <p:sp>
        <p:nvSpPr>
          <p:cNvPr id="6" name="Footer Placeholder 5">
            <a:extLst>
              <a:ext uri="{FF2B5EF4-FFF2-40B4-BE49-F238E27FC236}">
                <a16:creationId xmlns:a16="http://schemas.microsoft.com/office/drawing/2014/main" id="{EFA638E5-CD17-4A9F-BD5F-F6D938EEC5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A44B7D-5CFB-4AD3-A963-B083E5B62AF7}"/>
              </a:ext>
            </a:extLst>
          </p:cNvPr>
          <p:cNvSpPr>
            <a:spLocks noGrp="1"/>
          </p:cNvSpPr>
          <p:nvPr>
            <p:ph type="sldNum" sz="quarter" idx="12"/>
          </p:nvPr>
        </p:nvSpPr>
        <p:spPr/>
        <p:txBody>
          <a:bodyPr/>
          <a:lstStyle/>
          <a:p>
            <a:fld id="{00864E57-7F14-417B-9F17-21349565758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966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2"/>
        <p:cNvGrpSpPr/>
        <p:nvPr/>
      </p:nvGrpSpPr>
      <p:grpSpPr>
        <a:xfrm>
          <a:off x="0" y="0"/>
          <a:ext cx="0" cy="0"/>
          <a:chOff x="0" y="0"/>
          <a:chExt cx="0" cy="0"/>
        </a:xfrm>
      </p:grpSpPr>
      <p:sp>
        <p:nvSpPr>
          <p:cNvPr id="43" name="Google Shape;43;p36"/>
          <p:cNvSpPr txBox="1">
            <a:spLocks noGrp="1"/>
          </p:cNvSpPr>
          <p:nvPr>
            <p:ph type="title"/>
          </p:nvPr>
        </p:nvSpPr>
        <p:spPr>
          <a:xfrm rot="5400000">
            <a:off x="5370513" y="2085977"/>
            <a:ext cx="5851525" cy="222885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6"/>
          <p:cNvSpPr txBox="1">
            <a:spLocks noGrp="1"/>
          </p:cNvSpPr>
          <p:nvPr>
            <p:ph type="body" idx="1"/>
          </p:nvPr>
        </p:nvSpPr>
        <p:spPr>
          <a:xfrm rot="5400000">
            <a:off x="830263" y="-60324"/>
            <a:ext cx="5851525" cy="652145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36"/>
          <p:cNvSpPr txBox="1">
            <a:spLocks noGrp="1"/>
          </p:cNvSpPr>
          <p:nvPr>
            <p:ph type="sldNum" idx="12"/>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800">
                <a:solidFill>
                  <a:schemeClr val="dk1"/>
                </a:solidFill>
                <a:latin typeface="Calibri"/>
                <a:ea typeface="Calibri"/>
                <a:cs typeface="Calibri"/>
                <a:sym typeface="Calibri"/>
              </a:defRPr>
            </a:lvl1pPr>
            <a:lvl2pPr marL="0" lvl="1" indent="0" algn="r">
              <a:spcBef>
                <a:spcPts val="0"/>
              </a:spcBef>
              <a:buNone/>
              <a:defRPr sz="1800">
                <a:solidFill>
                  <a:schemeClr val="dk1"/>
                </a:solidFill>
                <a:latin typeface="Calibri"/>
                <a:ea typeface="Calibri"/>
                <a:cs typeface="Calibri"/>
                <a:sym typeface="Calibri"/>
              </a:defRPr>
            </a:lvl2pPr>
            <a:lvl3pPr marL="0" lvl="2" indent="0" algn="r">
              <a:spcBef>
                <a:spcPts val="0"/>
              </a:spcBef>
              <a:buNone/>
              <a:defRPr sz="1800">
                <a:solidFill>
                  <a:schemeClr val="dk1"/>
                </a:solidFill>
                <a:latin typeface="Calibri"/>
                <a:ea typeface="Calibri"/>
                <a:cs typeface="Calibri"/>
                <a:sym typeface="Calibri"/>
              </a:defRPr>
            </a:lvl3pPr>
            <a:lvl4pPr marL="0" lvl="3" indent="0" algn="r">
              <a:spcBef>
                <a:spcPts val="0"/>
              </a:spcBef>
              <a:buNone/>
              <a:defRPr sz="1800">
                <a:solidFill>
                  <a:schemeClr val="dk1"/>
                </a:solidFill>
                <a:latin typeface="Calibri"/>
                <a:ea typeface="Calibri"/>
                <a:cs typeface="Calibri"/>
                <a:sym typeface="Calibri"/>
              </a:defRPr>
            </a:lvl4pPr>
            <a:lvl5pPr marL="0" lvl="4" indent="0" algn="r">
              <a:spcBef>
                <a:spcPts val="0"/>
              </a:spcBef>
              <a:buNone/>
              <a:defRPr sz="1800">
                <a:solidFill>
                  <a:schemeClr val="dk1"/>
                </a:solidFill>
                <a:latin typeface="Calibri"/>
                <a:ea typeface="Calibri"/>
                <a:cs typeface="Calibri"/>
                <a:sym typeface="Calibri"/>
              </a:defRPr>
            </a:lvl5pPr>
            <a:lvl6pPr marL="0" lvl="5" indent="0" algn="r">
              <a:spcBef>
                <a:spcPts val="0"/>
              </a:spcBef>
              <a:buNone/>
              <a:defRPr sz="1800">
                <a:solidFill>
                  <a:schemeClr val="dk1"/>
                </a:solidFill>
                <a:latin typeface="Calibri"/>
                <a:ea typeface="Calibri"/>
                <a:cs typeface="Calibri"/>
                <a:sym typeface="Calibri"/>
              </a:defRPr>
            </a:lvl6pPr>
            <a:lvl7pPr marL="0" lvl="6" indent="0" algn="r">
              <a:spcBef>
                <a:spcPts val="0"/>
              </a:spcBef>
              <a:buNone/>
              <a:defRPr sz="1800">
                <a:solidFill>
                  <a:schemeClr val="dk1"/>
                </a:solidFill>
                <a:latin typeface="Calibri"/>
                <a:ea typeface="Calibri"/>
                <a:cs typeface="Calibri"/>
                <a:sym typeface="Calibri"/>
              </a:defRPr>
            </a:lvl7pPr>
            <a:lvl8pPr marL="0" lvl="7" indent="0" algn="r">
              <a:spcBef>
                <a:spcPts val="0"/>
              </a:spcBef>
              <a:buNone/>
              <a:defRPr sz="1800">
                <a:solidFill>
                  <a:schemeClr val="dk1"/>
                </a:solidFill>
                <a:latin typeface="Calibri"/>
                <a:ea typeface="Calibri"/>
                <a:cs typeface="Calibri"/>
                <a:sym typeface="Calibri"/>
              </a:defRPr>
            </a:lvl8pPr>
            <a:lvl9pPr marL="0" lvl="8" indent="0" algn="r">
              <a:spcBef>
                <a:spcPts val="0"/>
              </a:spcBef>
              <a:buNone/>
              <a:defRPr sz="18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2CBD7C-D988-4682-B402-893F85B59598}"/>
              </a:ext>
            </a:extLst>
          </p:cNvPr>
          <p:cNvSpPr>
            <a:spLocks noGrp="1"/>
          </p:cNvSpPr>
          <p:nvPr>
            <p:ph sz="half" idx="1"/>
          </p:nvPr>
        </p:nvSpPr>
        <p:spPr>
          <a:xfrm>
            <a:off x="295804" y="1262040"/>
            <a:ext cx="9417579" cy="4887861"/>
          </a:xfrm>
          <a:prstGeom prst="rect">
            <a:avLst/>
          </a:prstGeom>
        </p:spPr>
        <p:txBody>
          <a:bodyPr/>
          <a:lstStyle>
            <a:lvl1pPr marL="139303" marR="0" indent="-139303" algn="l" defTabSz="557213" rtl="0" eaLnBrk="1" fontAlgn="auto" latinLnBrk="0" hangingPunct="1">
              <a:lnSpc>
                <a:spcPct val="90000"/>
              </a:lnSpc>
              <a:spcBef>
                <a:spcPts val="609"/>
              </a:spcBef>
              <a:spcAft>
                <a:spcPts val="0"/>
              </a:spcAft>
              <a:buClrTx/>
              <a:buSzTx/>
              <a:buFont typeface="Arial" panose="020B0604020202020204" pitchFamily="34" charset="0"/>
              <a:buChar char="•"/>
              <a:tabLst/>
              <a:defRPr lang="en-US" sz="1950" kern="1200" dirty="0">
                <a:solidFill>
                  <a:schemeClr val="tx1"/>
                </a:solidFill>
                <a:latin typeface="Arial" panose="020B0604020202020204" pitchFamily="34" charset="0"/>
                <a:ea typeface="+mn-ea"/>
                <a:cs typeface="Arial" panose="020B0604020202020204" pitchFamily="34" charset="0"/>
              </a:defRPr>
            </a:lvl1pPr>
            <a:lvl2pPr marL="359867" marR="0" indent="-208955" algn="l" defTabSz="557213" rtl="0" eaLnBrk="1" fontAlgn="auto" latinLnBrk="0" hangingPunct="1">
              <a:lnSpc>
                <a:spcPct val="90000"/>
              </a:lnSpc>
              <a:spcBef>
                <a:spcPts val="305"/>
              </a:spcBef>
              <a:spcAft>
                <a:spcPts val="0"/>
              </a:spcAft>
              <a:buClrTx/>
              <a:buSzTx/>
              <a:buFont typeface="Arial" panose="020B0604020202020204" pitchFamily="34" charset="0"/>
              <a:buNone/>
              <a:tabLst/>
              <a:defRPr lang="en-US" sz="1463" kern="1200" dirty="0">
                <a:solidFill>
                  <a:schemeClr val="tx1">
                    <a:lumMod val="60000"/>
                    <a:lumOff val="40000"/>
                  </a:schemeClr>
                </a:solidFill>
                <a:latin typeface="Arial" panose="020B0604020202020204" pitchFamily="34" charset="0"/>
                <a:ea typeface="+mn-ea"/>
                <a:cs typeface="Arial" panose="020B0604020202020204" pitchFamily="34" charset="0"/>
              </a:defRPr>
            </a:lvl2pPr>
          </a:lstStyle>
          <a:p>
            <a:pPr marL="139303" lvl="0" indent="-139303" algn="l" defTabSz="557213" rtl="0" eaLnBrk="1" latinLnBrk="0" hangingPunct="1">
              <a:lnSpc>
                <a:spcPct val="90000"/>
              </a:lnSpc>
              <a:spcBef>
                <a:spcPts val="609"/>
              </a:spcBef>
              <a:buFont typeface="HelveticaNeueLT Std" panose="020B0604020202020204" pitchFamily="34" charset="0"/>
              <a:buChar char="–"/>
            </a:pPr>
            <a:endParaRPr lang="en-US" dirty="0"/>
          </a:p>
        </p:txBody>
      </p:sp>
      <p:sp>
        <p:nvSpPr>
          <p:cNvPr id="9" name="Content Placeholder 4"/>
          <p:cNvSpPr>
            <a:spLocks noGrp="1"/>
          </p:cNvSpPr>
          <p:nvPr>
            <p:ph sz="quarter" idx="11" hasCustomPrompt="1"/>
          </p:nvPr>
        </p:nvSpPr>
        <p:spPr>
          <a:xfrm rot="16200000" flipV="1">
            <a:off x="4898999" y="1410262"/>
            <a:ext cx="108000" cy="9906001"/>
          </a:xfrm>
          <a:prstGeom prst="rect">
            <a:avLst/>
          </a:prstGeom>
          <a:solidFill>
            <a:srgbClr val="33466E"/>
          </a:solidFill>
        </p:spPr>
        <p:txBody>
          <a:bodyPr>
            <a:noAutofit/>
          </a:bodyPr>
          <a:lstStyle>
            <a:lvl1pPr marL="0" indent="0">
              <a:buNone/>
              <a:defRPr sz="548" baseline="0"/>
            </a:lvl1pPr>
            <a:lvl3pPr marL="557213" indent="0">
              <a:buNone/>
              <a:defRPr sz="548"/>
            </a:lvl3pPr>
            <a:lvl4pPr marL="835819" indent="0">
              <a:buNone/>
              <a:defRPr sz="548"/>
            </a:lvl4pPr>
            <a:lvl5pPr marL="1114425" indent="0">
              <a:buNone/>
              <a:defRPr sz="548"/>
            </a:lvl5pPr>
          </a:lstStyle>
          <a:p>
            <a:pPr lvl="0"/>
            <a:r>
              <a:rPr lang="en-GB" dirty="0"/>
              <a:t> </a:t>
            </a:r>
          </a:p>
        </p:txBody>
      </p:sp>
      <p:sp>
        <p:nvSpPr>
          <p:cNvPr id="5" name="TextBox 4"/>
          <p:cNvSpPr txBox="1"/>
          <p:nvPr userDrawn="1"/>
        </p:nvSpPr>
        <p:spPr>
          <a:xfrm>
            <a:off x="8977313" y="6446521"/>
            <a:ext cx="544830" cy="204800"/>
          </a:xfrm>
          <a:prstGeom prst="rect">
            <a:avLst/>
          </a:prstGeom>
          <a:noFill/>
        </p:spPr>
        <p:txBody>
          <a:bodyPr wrap="square" rtlCol="0">
            <a:spAutoFit/>
          </a:bodyPr>
          <a:lstStyle/>
          <a:p>
            <a:pPr algn="r"/>
            <a:fld id="{1140342A-434F-4AB3-8A4E-61E1B8090664}" type="slidenum">
              <a:rPr lang="en-GB" sz="731" smtClean="0">
                <a:solidFill>
                  <a:schemeClr val="tx1"/>
                </a:solidFill>
              </a:rPr>
              <a:pPr algn="r"/>
              <a:t>‹#›</a:t>
            </a:fld>
            <a:endParaRPr lang="en-GB" sz="731" dirty="0">
              <a:solidFill>
                <a:schemeClr val="tx1"/>
              </a:solidFill>
            </a:endParaRPr>
          </a:p>
        </p:txBody>
      </p:sp>
      <p:sp>
        <p:nvSpPr>
          <p:cNvPr id="6" name="Title 1"/>
          <p:cNvSpPr txBox="1">
            <a:spLocks/>
          </p:cNvSpPr>
          <p:nvPr userDrawn="1"/>
        </p:nvSpPr>
        <p:spPr>
          <a:xfrm>
            <a:off x="681038" y="365126"/>
            <a:ext cx="8543925" cy="577850"/>
          </a:xfrm>
          <a:prstGeom prst="rect">
            <a:avLst/>
          </a:prstGeom>
        </p:spPr>
        <p:txBody>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endParaRPr lang="en-GB" sz="1463"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2CAB38C-5F38-4824-BA5B-9B6A2BB378C1}"/>
              </a:ext>
            </a:extLst>
          </p:cNvPr>
          <p:cNvSpPr>
            <a:spLocks noGrp="1"/>
          </p:cNvSpPr>
          <p:nvPr>
            <p:ph type="title"/>
          </p:nvPr>
        </p:nvSpPr>
        <p:spPr>
          <a:xfrm>
            <a:off x="295804" y="329252"/>
            <a:ext cx="8543925" cy="773087"/>
          </a:xfrm>
          <a:prstGeom prst="rect">
            <a:avLst/>
          </a:prstGeom>
        </p:spPr>
        <p:txBody>
          <a:bodyPr/>
          <a:lstStyle>
            <a:lvl1pPr>
              <a:defRPr sz="2600" b="1">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54079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CA1B-2DB3-43B6-894F-34E7AB88B2D0}"/>
              </a:ext>
            </a:extLst>
          </p:cNvPr>
          <p:cNvSpPr>
            <a:spLocks noGrp="1"/>
          </p:cNvSpPr>
          <p:nvPr>
            <p:ph type="title"/>
          </p:nvPr>
        </p:nvSpPr>
        <p:spPr>
          <a:xfrm>
            <a:off x="495301" y="274638"/>
            <a:ext cx="8915400" cy="1143000"/>
          </a:xfrm>
        </p:spPr>
        <p:txBody>
          <a:bodyPr/>
          <a:lstStyle>
            <a:lvl1pPr>
              <a:defRPr sz="3600" b="1">
                <a:solidFill>
                  <a:schemeClr val="accent2">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D437975-06BB-4BF8-A788-6BC1F144F3B4}"/>
              </a:ext>
            </a:extLst>
          </p:cNvPr>
          <p:cNvSpPr>
            <a:spLocks noGrp="1"/>
          </p:cNvSpPr>
          <p:nvPr>
            <p:ph idx="1"/>
          </p:nvPr>
        </p:nvSpPr>
        <p:spPr>
          <a:xfrm>
            <a:off x="495301" y="1600201"/>
            <a:ext cx="8915400" cy="4267200"/>
          </a:xfrm>
        </p:spPr>
        <p:txBody>
          <a:bodyPr/>
          <a:lstStyle>
            <a:lvl1pPr>
              <a:defRPr sz="1758">
                <a:latin typeface="+mn-lt"/>
              </a:defRPr>
            </a:lvl1pPr>
            <a:lvl2pPr>
              <a:defRPr sz="1758"/>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81907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632523"/>
                </a:solidFill>
              </a:defRPr>
            </a:lvl1pPr>
          </a:lstStyle>
          <a:p>
            <a:r>
              <a:rPr lang="en-GB" noProof="0"/>
              <a:t>Click to edit Master title style</a:t>
            </a:r>
          </a:p>
        </p:txBody>
      </p:sp>
    </p:spTree>
    <p:extLst>
      <p:ext uri="{BB962C8B-B14F-4D97-AF65-F5344CB8AC3E}">
        <p14:creationId xmlns:p14="http://schemas.microsoft.com/office/powerpoint/2010/main" val="1547068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50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36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D6223-0F24-46D7-9B04-F61BC425F58A}"/>
              </a:ext>
            </a:extLst>
          </p:cNvPr>
          <p:cNvSpPr>
            <a:spLocks noGrp="1"/>
          </p:cNvSpPr>
          <p:nvPr>
            <p:ph type="title"/>
          </p:nvPr>
        </p:nvSpPr>
        <p:spPr>
          <a:xfrm>
            <a:off x="682328" y="457200"/>
            <a:ext cx="3194943" cy="1600200"/>
          </a:xfrm>
        </p:spPr>
        <p:txBody>
          <a:bodyPr anchor="b"/>
          <a:lstStyle>
            <a:lvl1pPr>
              <a:defRPr sz="26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A42F53-8519-4FFD-BBD4-BAB95FFD336C}"/>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5ED5FE-C010-4965-AE46-5B719F0451F5}"/>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9B5088E5-0D44-4C68-A6B2-BB1B99C282E3}"/>
              </a:ext>
            </a:extLst>
          </p:cNvPr>
          <p:cNvSpPr>
            <a:spLocks noGrp="1"/>
          </p:cNvSpPr>
          <p:nvPr>
            <p:ph type="dt" sz="half" idx="10"/>
          </p:nvPr>
        </p:nvSpPr>
        <p:spPr/>
        <p:txBody>
          <a:bodyPr/>
          <a:lstStyle/>
          <a:p>
            <a:fld id="{18159EA9-C041-4967-A12E-2F32CC7C5460}" type="datetimeFigureOut">
              <a:rPr lang="en-GB" smtClean="0"/>
              <a:t>13/08/2025</a:t>
            </a:fld>
            <a:endParaRPr lang="en-GB"/>
          </a:p>
        </p:txBody>
      </p:sp>
      <p:sp>
        <p:nvSpPr>
          <p:cNvPr id="6" name="Footer Placeholder 5">
            <a:extLst>
              <a:ext uri="{FF2B5EF4-FFF2-40B4-BE49-F238E27FC236}">
                <a16:creationId xmlns:a16="http://schemas.microsoft.com/office/drawing/2014/main" id="{EFA638E5-CD17-4A9F-BD5F-F6D938EEC5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A44B7D-5CFB-4AD3-A963-B083E5B62AF7}"/>
              </a:ext>
            </a:extLst>
          </p:cNvPr>
          <p:cNvSpPr>
            <a:spLocks noGrp="1"/>
          </p:cNvSpPr>
          <p:nvPr>
            <p:ph type="sldNum" sz="quarter" idx="12"/>
          </p:nvPr>
        </p:nvSpPr>
        <p:spPr/>
        <p:txBody>
          <a:bodyPr/>
          <a:lstStyle/>
          <a:p>
            <a:fld id="{00864E57-7F14-417B-9F17-213495657584}"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8042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accent1"/>
              </a:buClr>
              <a:buSzPts val="4400"/>
              <a:buFont typeface="Century Gothic"/>
              <a:buNone/>
              <a:defRPr sz="4400" b="0" i="0" u="none" strike="noStrike" cap="none">
                <a:solidFill>
                  <a:schemeClr val="accen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495300" y="1600200"/>
            <a:ext cx="8915400" cy="50292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2" name="Google Shape;12;p29"/>
          <p:cNvSpPr txBox="1">
            <a:spLocks noGrp="1"/>
          </p:cNvSpPr>
          <p:nvPr>
            <p:ph type="sldNum" idx="12"/>
          </p:nvPr>
        </p:nvSpPr>
        <p:spPr>
          <a:xfrm>
            <a:off x="7099300" y="6248400"/>
            <a:ext cx="231140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b="0" i="0" u="none" strike="noStrike" cap="none">
                <a:solidFill>
                  <a:schemeClr val="dk1"/>
                </a:solidFill>
                <a:latin typeface="Calibri"/>
                <a:ea typeface="Calibri"/>
                <a:cs typeface="Calibri"/>
                <a:sym typeface="Calibri"/>
              </a:defRPr>
            </a:lvl1pPr>
            <a:lvl2pPr marL="0" marR="0" lvl="1" indent="0" algn="r" rtl="0">
              <a:spcBef>
                <a:spcPts val="0"/>
              </a:spcBef>
              <a:buNone/>
              <a:defRPr sz="1800" b="0" i="0" u="none" strike="noStrike" cap="none">
                <a:solidFill>
                  <a:schemeClr val="dk1"/>
                </a:solidFill>
                <a:latin typeface="Calibri"/>
                <a:ea typeface="Calibri"/>
                <a:cs typeface="Calibri"/>
                <a:sym typeface="Calibri"/>
              </a:defRPr>
            </a:lvl2pPr>
            <a:lvl3pPr marL="0" marR="0" lvl="2" indent="0" algn="r" rtl="0">
              <a:spcBef>
                <a:spcPts val="0"/>
              </a:spcBef>
              <a:buNone/>
              <a:defRPr sz="1800" b="0" i="0" u="none" strike="noStrike" cap="none">
                <a:solidFill>
                  <a:schemeClr val="dk1"/>
                </a:solidFill>
                <a:latin typeface="Calibri"/>
                <a:ea typeface="Calibri"/>
                <a:cs typeface="Calibri"/>
                <a:sym typeface="Calibri"/>
              </a:defRPr>
            </a:lvl3pPr>
            <a:lvl4pPr marL="0" marR="0" lvl="3" indent="0" algn="r" rtl="0">
              <a:spcBef>
                <a:spcPts val="0"/>
              </a:spcBef>
              <a:buNone/>
              <a:defRPr sz="1800" b="0" i="0" u="none" strike="noStrike" cap="none">
                <a:solidFill>
                  <a:schemeClr val="dk1"/>
                </a:solidFill>
                <a:latin typeface="Calibri"/>
                <a:ea typeface="Calibri"/>
                <a:cs typeface="Calibri"/>
                <a:sym typeface="Calibri"/>
              </a:defRPr>
            </a:lvl4pPr>
            <a:lvl5pPr marL="0" marR="0" lvl="4" indent="0" algn="r" rtl="0">
              <a:spcBef>
                <a:spcPts val="0"/>
              </a:spcBef>
              <a:buNone/>
              <a:defRPr sz="1800" b="0" i="0" u="none" strike="noStrike" cap="none">
                <a:solidFill>
                  <a:schemeClr val="dk1"/>
                </a:solidFill>
                <a:latin typeface="Calibri"/>
                <a:ea typeface="Calibri"/>
                <a:cs typeface="Calibri"/>
                <a:sym typeface="Calibri"/>
              </a:defRPr>
            </a:lvl5pPr>
            <a:lvl6pPr marL="0" marR="0" lvl="5" indent="0" algn="r" rtl="0">
              <a:spcBef>
                <a:spcPts val="0"/>
              </a:spcBef>
              <a:buNone/>
              <a:defRPr sz="1800" b="0" i="0" u="none" strike="noStrike" cap="none">
                <a:solidFill>
                  <a:schemeClr val="dk1"/>
                </a:solidFill>
                <a:latin typeface="Calibri"/>
                <a:ea typeface="Calibri"/>
                <a:cs typeface="Calibri"/>
                <a:sym typeface="Calibri"/>
              </a:defRPr>
            </a:lvl6pPr>
            <a:lvl7pPr marL="0" marR="0" lvl="6" indent="0" algn="r" rtl="0">
              <a:spcBef>
                <a:spcPts val="0"/>
              </a:spcBef>
              <a:buNone/>
              <a:defRPr sz="1800" b="0" i="0" u="none" strike="noStrike" cap="none">
                <a:solidFill>
                  <a:schemeClr val="dk1"/>
                </a:solidFill>
                <a:latin typeface="Calibri"/>
                <a:ea typeface="Calibri"/>
                <a:cs typeface="Calibri"/>
                <a:sym typeface="Calibri"/>
              </a:defRPr>
            </a:lvl7pPr>
            <a:lvl8pPr marL="0" marR="0" lvl="7" indent="0" algn="r" rtl="0">
              <a:spcBef>
                <a:spcPts val="0"/>
              </a:spcBef>
              <a:buNone/>
              <a:defRPr sz="1800" b="0" i="0" u="none" strike="noStrike" cap="none">
                <a:solidFill>
                  <a:schemeClr val="dk1"/>
                </a:solidFill>
                <a:latin typeface="Calibri"/>
                <a:ea typeface="Calibri"/>
                <a:cs typeface="Calibri"/>
                <a:sym typeface="Calibri"/>
              </a:defRPr>
            </a:lvl8pPr>
            <a:lvl9pPr marL="0" marR="0" lvl="8" indent="0" algn="r" rtl="0">
              <a:spcBef>
                <a:spcPts val="0"/>
              </a:spcBef>
              <a:buNone/>
              <a:defRPr sz="1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 id="2147483659"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8/13/2025</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10370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5300" y="1600200"/>
            <a:ext cx="8915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8FF160E-C8D6-410B-AC17-3142392AE501}"/>
              </a:ext>
            </a:extLst>
          </p:cNvPr>
          <p:cNvSpPr>
            <a:spLocks noGrp="1"/>
          </p:cNvSpPr>
          <p:nvPr>
            <p:ph type="sldNum" sz="quarter" idx="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378467621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hf hdr="0" ftr="0" dt="0"/>
  <p:txStyles>
    <p:titleStyle>
      <a:lvl1pPr algn="ctr" defTabSz="914400" rtl="0" eaLnBrk="1" latinLnBrk="0" hangingPunct="1">
        <a:spcBef>
          <a:spcPct val="0"/>
        </a:spcBef>
        <a:buNone/>
        <a:defRPr sz="4400" kern="1200">
          <a:solidFill>
            <a:schemeClr val="accent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5300" y="1600200"/>
            <a:ext cx="8915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8FF160E-C8D6-410B-AC17-3142392AE501}"/>
              </a:ext>
            </a:extLst>
          </p:cNvPr>
          <p:cNvSpPr>
            <a:spLocks noGrp="1"/>
          </p:cNvSpPr>
          <p:nvPr>
            <p:ph type="sldNum" sz="quarter" idx="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40776421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hdr="0" ftr="0" dt="0"/>
  <p:txStyles>
    <p:titleStyle>
      <a:lvl1pPr algn="ctr" defTabSz="914400" rtl="0" eaLnBrk="1" latinLnBrk="0" hangingPunct="1">
        <a:spcBef>
          <a:spcPct val="0"/>
        </a:spcBef>
        <a:buNone/>
        <a:defRPr sz="4400" kern="1200">
          <a:solidFill>
            <a:schemeClr val="accent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0"/>
            <a:ext cx="89154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8FF160E-C8D6-410B-AC17-3142392AE501}"/>
              </a:ext>
            </a:extLst>
          </p:cNvPr>
          <p:cNvSpPr>
            <a:spLocks noGrp="1"/>
          </p:cNvSpPr>
          <p:nvPr>
            <p:ph type="sldNum" sz="quarter" idx="4"/>
          </p:nvPr>
        </p:nvSpPr>
        <p:spPr>
          <a:xfrm>
            <a:off x="7099300" y="6248400"/>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a:p>
        </p:txBody>
      </p:sp>
    </p:spTree>
    <p:extLst>
      <p:ext uri="{BB962C8B-B14F-4D97-AF65-F5344CB8AC3E}">
        <p14:creationId xmlns:p14="http://schemas.microsoft.com/office/powerpoint/2010/main" val="42902307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hf hdr="0" ftr="0" dt="0"/>
  <p:txStyles>
    <p:titleStyle>
      <a:lvl1pPr algn="ctr" defTabSz="914400" rtl="0" eaLnBrk="1" latinLnBrk="0" hangingPunct="1">
        <a:spcBef>
          <a:spcPct val="0"/>
        </a:spcBef>
        <a:buNone/>
        <a:defRPr sz="4400" kern="1200">
          <a:solidFill>
            <a:schemeClr val="accent1"/>
          </a:solidFill>
          <a:latin typeface="Century Gothic"/>
          <a:ea typeface="+mj-ea"/>
          <a:cs typeface="Century Gothic"/>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5300" y="1600200"/>
            <a:ext cx="89154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8FF160E-C8D6-410B-AC17-3142392AE501}"/>
              </a:ext>
            </a:extLst>
          </p:cNvPr>
          <p:cNvSpPr>
            <a:spLocks noGrp="1"/>
          </p:cNvSpPr>
          <p:nvPr>
            <p:ph type="sldNum" sz="quarter" idx="4"/>
          </p:nvPr>
        </p:nvSpPr>
        <p:spPr>
          <a:xfrm>
            <a:off x="7099300" y="6248402"/>
            <a:ext cx="2311400" cy="365125"/>
          </a:xfrm>
          <a:prstGeom prst="rect">
            <a:avLst/>
          </a:prstGeom>
        </p:spPr>
        <p:txBody>
          <a:bodyPr/>
          <a:lstStyle>
            <a:lvl1pPr algn="r">
              <a:defRPr/>
            </a:lvl1pPr>
          </a:lstStyle>
          <a:p>
            <a:fld id="{51360DE6-1F00-4D37-920B-8306E906ABB0}" type="slidenum">
              <a:rPr lang="en-US" altLang="ja-JP" smtClean="0"/>
              <a:pPr/>
              <a:t>‹#›</a:t>
            </a:fld>
            <a:endParaRPr lang="en-US" altLang="ja-JP" dirty="0"/>
          </a:p>
        </p:txBody>
      </p:sp>
    </p:spTree>
    <p:extLst>
      <p:ext uri="{BB962C8B-B14F-4D97-AF65-F5344CB8AC3E}">
        <p14:creationId xmlns:p14="http://schemas.microsoft.com/office/powerpoint/2010/main" val="57181428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hf hdr="0" ftr="0" dt="0"/>
  <p:txStyles>
    <p:titleStyle>
      <a:lvl1pPr algn="ctr" defTabSz="742950" rtl="0" eaLnBrk="1" latinLnBrk="0" hangingPunct="1">
        <a:spcBef>
          <a:spcPct val="0"/>
        </a:spcBef>
        <a:buNone/>
        <a:defRPr sz="3575" kern="1200">
          <a:solidFill>
            <a:schemeClr val="accent1"/>
          </a:solidFill>
          <a:latin typeface="Century Gothic"/>
          <a:ea typeface="+mj-ea"/>
          <a:cs typeface="Century Gothic"/>
        </a:defRPr>
      </a:lvl1pPr>
    </p:titleStyle>
    <p:bodyStyle>
      <a:lvl1pPr marL="278606" indent="-278606" algn="l" defTabSz="742950" rtl="0" eaLnBrk="1" latinLnBrk="0" hangingPunct="1">
        <a:spcBef>
          <a:spcPct val="20000"/>
        </a:spcBef>
        <a:buFont typeface="Arial" pitchFamily="34" charset="0"/>
        <a:buChar char="•"/>
        <a:defRPr sz="2600" kern="1200">
          <a:solidFill>
            <a:schemeClr val="tx1"/>
          </a:solidFill>
          <a:latin typeface="Century Gothic" panose="020B0502020202020204" pitchFamily="34" charset="0"/>
          <a:ea typeface="+mn-ea"/>
          <a:cs typeface="+mn-cs"/>
        </a:defRPr>
      </a:lvl1pPr>
      <a:lvl2pPr marL="603647" indent="-232172" algn="l" defTabSz="742950" rtl="0" eaLnBrk="1" latinLnBrk="0" hangingPunct="1">
        <a:spcBef>
          <a:spcPct val="20000"/>
        </a:spcBef>
        <a:buFont typeface="Arial" pitchFamily="34" charset="0"/>
        <a:buChar char="–"/>
        <a:defRPr sz="2275" kern="1200">
          <a:solidFill>
            <a:schemeClr val="tx1"/>
          </a:solidFill>
          <a:latin typeface="Century Gothic" panose="020B0502020202020204" pitchFamily="34" charset="0"/>
          <a:ea typeface="+mn-ea"/>
          <a:cs typeface="+mn-cs"/>
        </a:defRPr>
      </a:lvl2pPr>
      <a:lvl3pPr marL="928688" indent="-185738" algn="l" defTabSz="742950" rtl="0" eaLnBrk="1" latinLnBrk="0" hangingPunct="1">
        <a:spcBef>
          <a:spcPct val="20000"/>
        </a:spcBef>
        <a:buFont typeface="Arial" pitchFamily="34" charset="0"/>
        <a:buChar char="•"/>
        <a:defRPr sz="1950" kern="1200">
          <a:solidFill>
            <a:schemeClr val="tx1"/>
          </a:solidFill>
          <a:latin typeface="Century Gothic" panose="020B0502020202020204" pitchFamily="34" charset="0"/>
          <a:ea typeface="+mn-ea"/>
          <a:cs typeface="+mn-cs"/>
        </a:defRPr>
      </a:lvl3pPr>
      <a:lvl4pPr marL="1300163" indent="-185738" algn="l" defTabSz="742950" rtl="0" eaLnBrk="1" latinLnBrk="0" hangingPunct="1">
        <a:spcBef>
          <a:spcPct val="20000"/>
        </a:spcBef>
        <a:buFont typeface="Arial" pitchFamily="34" charset="0"/>
        <a:buChar char="–"/>
        <a:defRPr sz="1625" kern="1200">
          <a:solidFill>
            <a:schemeClr val="tx1"/>
          </a:solidFill>
          <a:latin typeface="Century Gothic" panose="020B0502020202020204" pitchFamily="34" charset="0"/>
          <a:ea typeface="+mn-ea"/>
          <a:cs typeface="+mn-cs"/>
        </a:defRPr>
      </a:lvl4pPr>
      <a:lvl5pPr marL="1671638" indent="-185738" algn="l" defTabSz="742950" rtl="0" eaLnBrk="1" latinLnBrk="0" hangingPunct="1">
        <a:spcBef>
          <a:spcPct val="20000"/>
        </a:spcBef>
        <a:buFont typeface="Arial" pitchFamily="34" charset="0"/>
        <a:buChar char="»"/>
        <a:defRPr sz="1625" kern="1200">
          <a:solidFill>
            <a:schemeClr val="tx1"/>
          </a:solidFill>
          <a:latin typeface="Century Gothic" panose="020B0502020202020204" pitchFamily="34" charset="0"/>
          <a:ea typeface="+mn-ea"/>
          <a:cs typeface="+mn-cs"/>
        </a:defRPr>
      </a:lvl5pPr>
      <a:lvl6pPr marL="204311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C38D_7E87E1F1.xml"/><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3.xml"/><Relationship Id="rId5" Type="http://schemas.openxmlformats.org/officeDocument/2006/relationships/image" Target="../media/image32.jpe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C372_2F7E8B0A.xml"/><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18.xml"/><Relationship Id="rId5" Type="http://schemas.openxmlformats.org/officeDocument/2006/relationships/image" Target="../media/image39.jpeg"/><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microsoft.com/office/2018/10/relationships/comments" Target="../comments/modernComment_1BE_9855B89C.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7.png"/></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4.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png"/></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4.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ctrTitle"/>
          </p:nvPr>
        </p:nvSpPr>
        <p:spPr>
          <a:xfrm>
            <a:off x="744539" y="3352801"/>
            <a:ext cx="8416925" cy="2449513"/>
          </a:xfrm>
        </p:spPr>
        <p:txBody>
          <a:bodyPr>
            <a:noAutofit/>
          </a:bodyPr>
          <a:lstStyle/>
          <a:p>
            <a:pPr eaLnBrk="1" hangingPunct="1"/>
            <a:r>
              <a:rPr lang="en-US" altLang="en-US" sz="5000" dirty="0">
                <a:solidFill>
                  <a:srgbClr val="558ED5"/>
                </a:solidFill>
                <a:latin typeface="Century Gothic" pitchFamily="34" charset="0"/>
                <a:ea typeface="SimSun" pitchFamily="2" charset="-122"/>
                <a:cs typeface="+mn-cs"/>
              </a:rPr>
              <a:t>AASC Lesson 2.2:</a:t>
            </a:r>
            <a:br>
              <a:rPr lang="en-US" altLang="en-US" sz="5000" dirty="0">
                <a:solidFill>
                  <a:srgbClr val="558ED5"/>
                </a:solidFill>
                <a:latin typeface="Century Gothic" pitchFamily="34" charset="0"/>
                <a:ea typeface="SimSun" pitchFamily="2" charset="-122"/>
                <a:cs typeface="+mn-cs"/>
              </a:rPr>
            </a:br>
            <a:r>
              <a:rPr lang="en-US" altLang="en-US" sz="5000" dirty="0">
                <a:solidFill>
                  <a:srgbClr val="558ED5"/>
                </a:solidFill>
                <a:latin typeface="Century Gothic" pitchFamily="34" charset="0"/>
                <a:ea typeface="SimSun" pitchFamily="2" charset="-122"/>
                <a:cs typeface="+mn-cs"/>
              </a:rPr>
              <a:t>Basic Search</a:t>
            </a:r>
          </a:p>
        </p:txBody>
      </p:sp>
      <p:pic>
        <p:nvPicPr>
          <p:cNvPr id="6" name="Picture Placeholder 5" descr="32211-2.jpg"/>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a:xfrm>
            <a:off x="752475" y="363538"/>
            <a:ext cx="8401050" cy="2836862"/>
          </a:xfrm>
          <a:ln w="9525">
            <a:noFill/>
          </a:ln>
          <a:effectLst>
            <a:outerShdw blurRad="292100" dist="139700" dir="2700000" algn="tl" rotWithShape="0">
              <a:srgbClr val="333333">
                <a:alpha val="64999"/>
              </a:srgbClr>
            </a:outerShdw>
          </a:effectLst>
          <a:extLst>
            <a:ext uri="{91240B29-F687-4F45-9708-019B960494DF}">
              <a14:hiddenLine xmlns:a14="http://schemas.microsoft.com/office/drawing/2010/main" w="3175">
                <a:solidFill>
                  <a:srgbClr val="000000"/>
                </a:solidFill>
                <a:miter lim="800000"/>
                <a:headEnd/>
                <a:tailEnd/>
              </a14:hiddenLine>
            </a:ext>
          </a:extLst>
        </p:spPr>
      </p:pic>
      <p:sp>
        <p:nvSpPr>
          <p:cNvPr id="5" name="Slide Number Placeholder 4"/>
          <p:cNvSpPr>
            <a:spLocks noGrp="1"/>
          </p:cNvSpPr>
          <p:nvPr>
            <p:ph type="sldNum" sz="quarter" idx="14"/>
          </p:nvPr>
        </p:nvSpPr>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A2FFF2-7625-4073-ABBD-A11E258CBBEC}" type="slidenum">
              <a:rPr kumimoji="0" lang="en-US" altLang="ja-JP" sz="2000" b="0" i="0" u="none" strike="noStrike" kern="1200" cap="none" spc="0" normalizeH="0" baseline="0" noProof="0">
                <a:ln>
                  <a:noFill/>
                </a:ln>
                <a:solidFill>
                  <a:srgbClr val="404040"/>
                </a:solidFill>
                <a:effectLst/>
                <a:uLnTx/>
                <a:uFillTx/>
                <a:latin typeface="Calibri" pitchFamily="34" charset="0"/>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altLang="ja-JP" sz="2000" b="0" i="0" u="none" strike="noStrike" kern="1200" cap="none" spc="0" normalizeH="0" baseline="0" noProof="0">
              <a:ln>
                <a:noFill/>
              </a:ln>
              <a:solidFill>
                <a:srgbClr val="40404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772710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F4CD6D-2F00-4CE4-BBA7-532E5539F97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pic>
        <p:nvPicPr>
          <p:cNvPr id="7" name="Google Shape;935;p26">
            <a:extLst>
              <a:ext uri="{FF2B5EF4-FFF2-40B4-BE49-F238E27FC236}">
                <a16:creationId xmlns:a16="http://schemas.microsoft.com/office/drawing/2014/main" id="{D4E03C93-D1C9-43DC-AF24-B2194DFCE83C}"/>
              </a:ext>
            </a:extLst>
          </p:cNvPr>
          <p:cNvPicPr preferRelativeResize="0">
            <a:picLocks noGrp="1"/>
          </p:cNvPicPr>
          <p:nvPr>
            <p:ph idx="1"/>
          </p:nvPr>
        </p:nvPicPr>
        <p:blipFill rotWithShape="1">
          <a:blip r:embed="rId3">
            <a:alphaModFix/>
          </a:blip>
          <a:srcRect/>
          <a:stretch/>
        </p:blipFill>
        <p:spPr>
          <a:xfrm>
            <a:off x="5105399" y="969256"/>
            <a:ext cx="4305301" cy="5233692"/>
          </a:xfrm>
          <a:prstGeom prst="rect">
            <a:avLst/>
          </a:prstGeom>
          <a:noFill/>
          <a:ln>
            <a:noFill/>
          </a:ln>
        </p:spPr>
      </p:pic>
      <p:sp>
        <p:nvSpPr>
          <p:cNvPr id="9" name="TextBox 8">
            <a:extLst>
              <a:ext uri="{FF2B5EF4-FFF2-40B4-BE49-F238E27FC236}">
                <a16:creationId xmlns:a16="http://schemas.microsoft.com/office/drawing/2014/main" id="{0C06B820-072D-4C0B-9687-BC4AD85DBF92}"/>
              </a:ext>
            </a:extLst>
          </p:cNvPr>
          <p:cNvSpPr txBox="1"/>
          <p:nvPr/>
        </p:nvSpPr>
        <p:spPr>
          <a:xfrm>
            <a:off x="303337" y="1524000"/>
            <a:ext cx="4954464" cy="3495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black"/>
              </a:buClr>
              <a:buSzPts val="2400"/>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General points</a:t>
            </a:r>
            <a:endPar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480"/>
              </a:spcBef>
              <a:spcAft>
                <a:spcPts val="0"/>
              </a:spcAft>
              <a:buClr>
                <a:prstClr val="black"/>
              </a:buClr>
              <a:buSzPts val="24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Look for ground sign</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480"/>
              </a:spcBef>
              <a:spcAft>
                <a:spcPts val="0"/>
              </a:spcAft>
              <a:buClr>
                <a:prstClr val="black"/>
              </a:buClr>
              <a:buSzPts val="24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Look up as well as down</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480"/>
              </a:spcBef>
              <a:spcAft>
                <a:spcPts val="0"/>
              </a:spcAft>
              <a:buClr>
                <a:prstClr val="black"/>
              </a:buClr>
              <a:buSzPts val="24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Overlap areas</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480"/>
              </a:spcBef>
              <a:spcAft>
                <a:spcPts val="0"/>
              </a:spcAft>
              <a:buClr>
                <a:prstClr val="black"/>
              </a:buClr>
              <a:buSzPts val="24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Communication</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480"/>
              </a:spcBef>
              <a:spcAft>
                <a:spcPts val="0"/>
              </a:spcAft>
              <a:buClr>
                <a:prstClr val="black"/>
              </a:buClr>
              <a:buSzPts val="24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Spacing</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480"/>
              </a:spcBef>
              <a:spcAft>
                <a:spcPts val="0"/>
              </a:spcAft>
              <a:buClr>
                <a:prstClr val="black"/>
              </a:buClr>
              <a:buSzPts val="24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Overwatch</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480"/>
              </a:spcBef>
              <a:spcAft>
                <a:spcPts val="0"/>
              </a:spcAft>
              <a:buClr>
                <a:prstClr val="black"/>
              </a:buClr>
              <a:buSzPts val="24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Actions on a find</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3">
            <a:extLst>
              <a:ext uri="{FF2B5EF4-FFF2-40B4-BE49-F238E27FC236}">
                <a16:creationId xmlns:a16="http://schemas.microsoft.com/office/drawing/2014/main" id="{29DDC466-6040-067D-8008-F595F9024E99}"/>
              </a:ext>
            </a:extLst>
          </p:cNvPr>
          <p:cNvSpPr>
            <a:spLocks noGrp="1"/>
          </p:cNvSpPr>
          <p:nvPr>
            <p:ph type="title"/>
          </p:nvPr>
        </p:nvSpPr>
        <p:spPr>
          <a:xfrm>
            <a:off x="681037" y="45498"/>
            <a:ext cx="8543925" cy="773087"/>
          </a:xfrm>
        </p:spPr>
        <p:txBody>
          <a:bodyPr>
            <a:normAutofit/>
          </a:bodyPr>
          <a:lstStyle/>
          <a:p>
            <a:pPr algn="ctr"/>
            <a:r>
              <a:rPr lang="en-US" sz="3200" dirty="0"/>
              <a:t>5 and 25m Drill </a:t>
            </a:r>
          </a:p>
        </p:txBody>
      </p:sp>
    </p:spTree>
    <p:extLst>
      <p:ext uri="{BB962C8B-B14F-4D97-AF65-F5344CB8AC3E}">
        <p14:creationId xmlns:p14="http://schemas.microsoft.com/office/powerpoint/2010/main" val="286650735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A6045-2CFF-41D3-AA51-C8B2F671F9DE}"/>
              </a:ext>
            </a:extLst>
          </p:cNvPr>
          <p:cNvSpPr>
            <a:spLocks noGrp="1"/>
          </p:cNvSpPr>
          <p:nvPr>
            <p:ph idx="1"/>
          </p:nvPr>
        </p:nvSpPr>
        <p:spPr/>
        <p:txBody>
          <a:bodyPr/>
          <a:lstStyle/>
          <a:p>
            <a:pPr marL="260747" indent="-260747">
              <a:spcBef>
                <a:spcPts val="0"/>
              </a:spcBef>
              <a:spcAft>
                <a:spcPts val="1350"/>
              </a:spcAft>
            </a:pPr>
            <a:r>
              <a:rPr lang="en-GB" sz="2400" dirty="0">
                <a:latin typeface="Century Gothic" panose="020B0502020202020204" pitchFamily="34" charset="0"/>
                <a:cs typeface="Arial" panose="020B0604020202020204" pitchFamily="34" charset="0"/>
              </a:rPr>
              <a:t>Short halts (up to 5 minutes) a 5m check is completed.</a:t>
            </a:r>
          </a:p>
          <a:p>
            <a:pPr marL="260747" indent="-260747">
              <a:spcBef>
                <a:spcPts val="0"/>
              </a:spcBef>
              <a:spcAft>
                <a:spcPts val="1350"/>
              </a:spcAft>
            </a:pPr>
            <a:r>
              <a:rPr lang="en-GB" sz="2400" dirty="0">
                <a:latin typeface="Century Gothic" panose="020B0502020202020204" pitchFamily="34" charset="0"/>
                <a:cs typeface="Arial" panose="020B0604020202020204" pitchFamily="34" charset="0"/>
              </a:rPr>
              <a:t>If remaining static for longer a 25m check is completed.</a:t>
            </a:r>
          </a:p>
          <a:p>
            <a:endParaRPr lang="en-US" dirty="0">
              <a:latin typeface="Century Gothic" panose="020B0502020202020204" pitchFamily="34" charset="0"/>
            </a:endParaRPr>
          </a:p>
        </p:txBody>
      </p:sp>
      <p:sp>
        <p:nvSpPr>
          <p:cNvPr id="6" name="Title 3">
            <a:extLst>
              <a:ext uri="{FF2B5EF4-FFF2-40B4-BE49-F238E27FC236}">
                <a16:creationId xmlns:a16="http://schemas.microsoft.com/office/drawing/2014/main" id="{EA4AE72A-C974-95D7-88E8-5061A191BEC3}"/>
              </a:ext>
            </a:extLst>
          </p:cNvPr>
          <p:cNvSpPr>
            <a:spLocks noGrp="1"/>
          </p:cNvSpPr>
          <p:nvPr>
            <p:ph type="title"/>
          </p:nvPr>
        </p:nvSpPr>
        <p:spPr>
          <a:xfrm>
            <a:off x="681037" y="0"/>
            <a:ext cx="8543925" cy="773087"/>
          </a:xfrm>
        </p:spPr>
        <p:txBody>
          <a:bodyPr>
            <a:normAutofit/>
          </a:bodyPr>
          <a:lstStyle/>
          <a:p>
            <a:pPr algn="ctr"/>
            <a:r>
              <a:rPr lang="en-US" sz="3200" dirty="0"/>
              <a:t>5 and 25m Drill </a:t>
            </a:r>
          </a:p>
        </p:txBody>
      </p:sp>
      <p:sp>
        <p:nvSpPr>
          <p:cNvPr id="7" name="Rectangle 6">
            <a:extLst>
              <a:ext uri="{FF2B5EF4-FFF2-40B4-BE49-F238E27FC236}">
                <a16:creationId xmlns:a16="http://schemas.microsoft.com/office/drawing/2014/main" id="{46DF6880-DD74-FF30-AE7B-FB75AC29A9C7}"/>
              </a:ext>
            </a:extLst>
          </p:cNvPr>
          <p:cNvSpPr/>
          <p:nvPr/>
        </p:nvSpPr>
        <p:spPr>
          <a:xfrm>
            <a:off x="332339" y="1166841"/>
            <a:ext cx="39065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Patrol Halts </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64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7371F-B45C-0578-93C3-2056799C8E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19D356-A983-E0E6-C737-6C8042EA925E}"/>
              </a:ext>
            </a:extLst>
          </p:cNvPr>
          <p:cNvSpPr>
            <a:spLocks noGrp="1"/>
          </p:cNvSpPr>
          <p:nvPr>
            <p:ph idx="1"/>
          </p:nvPr>
        </p:nvSpPr>
        <p:spPr>
          <a:xfrm>
            <a:off x="495300" y="1600200"/>
            <a:ext cx="3209801" cy="2888673"/>
          </a:xfrm>
        </p:spPr>
        <p:txBody>
          <a:bodyPr/>
          <a:lstStyle/>
          <a:p>
            <a:pPr marL="260747" indent="-260747">
              <a:spcBef>
                <a:spcPts val="0"/>
              </a:spcBef>
              <a:spcAft>
                <a:spcPts val="1350"/>
              </a:spcAft>
            </a:pPr>
            <a:r>
              <a:rPr lang="en-US" sz="2400" dirty="0">
                <a:latin typeface="Century Gothic" panose="020B0502020202020204" pitchFamily="34" charset="0"/>
                <a:cs typeface="Arial" panose="020B0604020202020204" pitchFamily="34" charset="0"/>
              </a:rPr>
              <a:t>The drill is largely the same</a:t>
            </a:r>
          </a:p>
          <a:p>
            <a:pPr marL="260747" indent="-260747">
              <a:spcBef>
                <a:spcPts val="0"/>
              </a:spcBef>
              <a:spcAft>
                <a:spcPts val="1350"/>
              </a:spcAft>
            </a:pPr>
            <a:r>
              <a:rPr lang="en-US" sz="2400" dirty="0">
                <a:latin typeface="Century Gothic" panose="020B0502020202020204" pitchFamily="34" charset="0"/>
                <a:cs typeface="Arial" panose="020B0604020202020204" pitchFamily="34" charset="0"/>
              </a:rPr>
              <a:t>Every person conducts own 5 and 25m check</a:t>
            </a:r>
          </a:p>
          <a:p>
            <a:pPr marL="260747" indent="-260747">
              <a:spcBef>
                <a:spcPts val="0"/>
              </a:spcBef>
              <a:spcAft>
                <a:spcPts val="1350"/>
              </a:spcAft>
            </a:pPr>
            <a:endParaRPr lang="en-US" dirty="0">
              <a:latin typeface="Century Gothic" panose="020B0502020202020204" pitchFamily="34" charset="0"/>
            </a:endParaRPr>
          </a:p>
        </p:txBody>
      </p:sp>
      <p:sp>
        <p:nvSpPr>
          <p:cNvPr id="6" name="Title 3">
            <a:extLst>
              <a:ext uri="{FF2B5EF4-FFF2-40B4-BE49-F238E27FC236}">
                <a16:creationId xmlns:a16="http://schemas.microsoft.com/office/drawing/2014/main" id="{4B229668-B0E6-AA82-1F02-04F6630855EF}"/>
              </a:ext>
            </a:extLst>
          </p:cNvPr>
          <p:cNvSpPr>
            <a:spLocks noGrp="1"/>
          </p:cNvSpPr>
          <p:nvPr>
            <p:ph type="title"/>
          </p:nvPr>
        </p:nvSpPr>
        <p:spPr>
          <a:xfrm>
            <a:off x="681037" y="0"/>
            <a:ext cx="8543925" cy="773087"/>
          </a:xfrm>
        </p:spPr>
        <p:txBody>
          <a:bodyPr>
            <a:normAutofit/>
          </a:bodyPr>
          <a:lstStyle/>
          <a:p>
            <a:pPr algn="ctr"/>
            <a:r>
              <a:rPr lang="en-US" sz="3200" dirty="0"/>
              <a:t>5 and 25m Drill </a:t>
            </a:r>
          </a:p>
        </p:txBody>
      </p:sp>
      <p:sp>
        <p:nvSpPr>
          <p:cNvPr id="7" name="Rectangle 6">
            <a:extLst>
              <a:ext uri="{FF2B5EF4-FFF2-40B4-BE49-F238E27FC236}">
                <a16:creationId xmlns:a16="http://schemas.microsoft.com/office/drawing/2014/main" id="{774E5447-71B1-7746-D9FD-B1796419EE19}"/>
              </a:ext>
            </a:extLst>
          </p:cNvPr>
          <p:cNvSpPr/>
          <p:nvPr/>
        </p:nvSpPr>
        <p:spPr>
          <a:xfrm>
            <a:off x="332339" y="1166841"/>
            <a:ext cx="39065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Dismounted Drill </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7DD0246D-925D-725A-416A-74781CB858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819" y="1940515"/>
            <a:ext cx="5142379" cy="2976970"/>
          </a:xfrm>
          <a:prstGeom prst="rect">
            <a:avLst/>
          </a:prstGeom>
        </p:spPr>
      </p:pic>
    </p:spTree>
    <p:extLst>
      <p:ext uri="{BB962C8B-B14F-4D97-AF65-F5344CB8AC3E}">
        <p14:creationId xmlns:p14="http://schemas.microsoft.com/office/powerpoint/2010/main" val="2994727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5511FE-ACAC-4439-8236-4BD698F4E219}"/>
              </a:ext>
            </a:extLst>
          </p:cNvPr>
          <p:cNvSpPr>
            <a:spLocks noGrp="1"/>
          </p:cNvSpPr>
          <p:nvPr>
            <p:ph idx="1"/>
          </p:nvPr>
        </p:nvSpPr>
        <p:spPr>
          <a:xfrm>
            <a:off x="485252" y="990600"/>
            <a:ext cx="8915400" cy="5029200"/>
          </a:xfrm>
        </p:spPr>
        <p:txBody>
          <a:bodyPr>
            <a:normAutofit lnSpcReduction="10000"/>
          </a:bodyPr>
          <a:lstStyle/>
          <a:p>
            <a:pPr marL="260747" indent="-260747">
              <a:spcBef>
                <a:spcPts val="0"/>
              </a:spcBef>
              <a:spcAft>
                <a:spcPts val="1350"/>
              </a:spcAft>
            </a:pPr>
            <a:r>
              <a:rPr lang="en-GB" dirty="0">
                <a:latin typeface="Century Gothic" panose="020B0502020202020204" pitchFamily="34" charset="0"/>
                <a:cs typeface="Arial" panose="020B0604020202020204" pitchFamily="34" charset="0"/>
              </a:rPr>
              <a:t>Adapted procedures dependant on the following factors:</a:t>
            </a:r>
          </a:p>
          <a:p>
            <a:pPr marL="598885" lvl="1" indent="-338138">
              <a:spcBef>
                <a:spcPts val="0"/>
              </a:spcBef>
              <a:spcAft>
                <a:spcPts val="1350"/>
              </a:spcAft>
            </a:pPr>
            <a:r>
              <a:rPr lang="en-GB" dirty="0">
                <a:latin typeface="Century Gothic" panose="020B0502020202020204" pitchFamily="34" charset="0"/>
                <a:cs typeface="Arial" panose="020B0604020202020204" pitchFamily="34" charset="0"/>
              </a:rPr>
              <a:t>Number and type of vehicles in the patrol/convoy.</a:t>
            </a:r>
          </a:p>
          <a:p>
            <a:pPr marL="598885" lvl="1" indent="-338138">
              <a:spcBef>
                <a:spcPts val="0"/>
              </a:spcBef>
              <a:spcAft>
                <a:spcPts val="1350"/>
              </a:spcAft>
            </a:pPr>
            <a:r>
              <a:rPr lang="en-GB" dirty="0">
                <a:latin typeface="Century Gothic" panose="020B0502020202020204" pitchFamily="34" charset="0"/>
                <a:cs typeface="Arial" panose="020B0604020202020204" pitchFamily="34" charset="0"/>
              </a:rPr>
              <a:t>Number of troops available.</a:t>
            </a:r>
          </a:p>
          <a:p>
            <a:pPr marL="598885" lvl="1" indent="-338138">
              <a:spcBef>
                <a:spcPts val="0"/>
              </a:spcBef>
              <a:spcAft>
                <a:spcPts val="1350"/>
              </a:spcAft>
            </a:pPr>
            <a:r>
              <a:rPr lang="en-GB" dirty="0">
                <a:latin typeface="Century Gothic" panose="020B0502020202020204" pitchFamily="34" charset="0"/>
                <a:cs typeface="Arial" panose="020B0604020202020204" pitchFamily="34" charset="0"/>
              </a:rPr>
              <a:t>The ground.</a:t>
            </a:r>
          </a:p>
          <a:p>
            <a:pPr marL="598885" lvl="1" indent="-338138">
              <a:spcBef>
                <a:spcPts val="0"/>
              </a:spcBef>
              <a:spcAft>
                <a:spcPts val="1350"/>
              </a:spcAft>
            </a:pPr>
            <a:r>
              <a:rPr lang="en-GB" dirty="0">
                <a:latin typeface="Century Gothic" panose="020B0502020202020204" pitchFamily="34" charset="0"/>
                <a:cs typeface="Arial" panose="020B0604020202020204" pitchFamily="34" charset="0"/>
              </a:rPr>
              <a:t>The threat.</a:t>
            </a:r>
          </a:p>
          <a:p>
            <a:pPr marL="598885" lvl="1" indent="-338138">
              <a:spcBef>
                <a:spcPts val="0"/>
              </a:spcBef>
              <a:spcAft>
                <a:spcPts val="1350"/>
              </a:spcAft>
            </a:pPr>
            <a:endParaRPr lang="en-GB" sz="2400" dirty="0">
              <a:latin typeface="Century Gothic" panose="020B0502020202020204" pitchFamily="34" charset="0"/>
              <a:cs typeface="Arial" panose="020B0604020202020204" pitchFamily="34" charset="0"/>
            </a:endParaRPr>
          </a:p>
          <a:p>
            <a:pPr marL="260747" indent="-260747">
              <a:spcBef>
                <a:spcPts val="0"/>
              </a:spcBef>
              <a:spcAft>
                <a:spcPts val="1350"/>
              </a:spcAft>
            </a:pPr>
            <a:r>
              <a:rPr lang="en-GB" dirty="0">
                <a:latin typeface="Century Gothic" panose="020B0502020202020204" pitchFamily="34" charset="0"/>
                <a:cs typeface="Arial" panose="020B0604020202020204" pitchFamily="34" charset="0"/>
              </a:rPr>
              <a:t>Principles remain the same.</a:t>
            </a:r>
            <a:endParaRPr lang="en-US" dirty="0">
              <a:latin typeface="Century Gothic" panose="020B0502020202020204" pitchFamily="34" charset="0"/>
            </a:endParaRPr>
          </a:p>
        </p:txBody>
      </p:sp>
      <p:sp>
        <p:nvSpPr>
          <p:cNvPr id="6" name="Title 3">
            <a:extLst>
              <a:ext uri="{FF2B5EF4-FFF2-40B4-BE49-F238E27FC236}">
                <a16:creationId xmlns:a16="http://schemas.microsoft.com/office/drawing/2014/main" id="{E551EC79-15A3-5AB1-2B30-0296DCAD7F35}"/>
              </a:ext>
            </a:extLst>
          </p:cNvPr>
          <p:cNvSpPr>
            <a:spLocks noGrp="1"/>
          </p:cNvSpPr>
          <p:nvPr>
            <p:ph type="title"/>
          </p:nvPr>
        </p:nvSpPr>
        <p:spPr>
          <a:xfrm>
            <a:off x="681037" y="0"/>
            <a:ext cx="8543925" cy="773087"/>
          </a:xfrm>
        </p:spPr>
        <p:txBody>
          <a:bodyPr>
            <a:normAutofit/>
          </a:bodyPr>
          <a:lstStyle/>
          <a:p>
            <a:pPr algn="ctr"/>
            <a:r>
              <a:rPr lang="en-US" sz="3200" dirty="0"/>
              <a:t>5 and 25m Drill </a:t>
            </a:r>
          </a:p>
        </p:txBody>
      </p:sp>
    </p:spTree>
    <p:extLst>
      <p:ext uri="{BB962C8B-B14F-4D97-AF65-F5344CB8AC3E}">
        <p14:creationId xmlns:p14="http://schemas.microsoft.com/office/powerpoint/2010/main" val="389600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060A3-240F-10AC-9F55-E5243BB59E64}"/>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C9BD8581-7172-F2D7-7E25-911B0746B4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6E739FB3-81EA-C84E-6E5B-5CBAB89880F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19A988B4-B1A4-C98F-B482-32069EF77AE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8A205BA-FD09-7632-762E-A13207C80B42}"/>
              </a:ext>
            </a:extLst>
          </p:cNvPr>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3400" y="618026"/>
            <a:ext cx="600462" cy="509981"/>
          </a:xfrm>
          <a:prstGeom prst="rect">
            <a:avLst/>
          </a:prstGeom>
        </p:spPr>
      </p:pic>
      <p:sp>
        <p:nvSpPr>
          <p:cNvPr id="19457" name="Rectangle 2">
            <a:extLst>
              <a:ext uri="{FF2B5EF4-FFF2-40B4-BE49-F238E27FC236}">
                <a16:creationId xmlns:a16="http://schemas.microsoft.com/office/drawing/2014/main" id="{0F7D6D96-19A4-44DB-0395-2F9B8985BC44}"/>
              </a:ext>
            </a:extLst>
          </p:cNvPr>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kern="1200" dirty="0">
                <a:solidFill>
                  <a:prstClr val="white"/>
                </a:solidFill>
                <a:latin typeface="Century Gothic" panose="020B0502020202020204" pitchFamily="34" charset="0"/>
                <a:ea typeface="+mn-ea"/>
                <a:cs typeface="+mn-cs"/>
              </a:rPr>
              <a:t>2.5.2 </a:t>
            </a:r>
            <a:r>
              <a:rPr lang="en-US" sz="3200" dirty="0">
                <a:solidFill>
                  <a:prstClr val="white"/>
                </a:solidFill>
                <a:latin typeface="Century Gothic" panose="020B0502020202020204" pitchFamily="34" charset="0"/>
                <a:ea typeface="+mn-ea"/>
                <a:cs typeface="+mn-cs"/>
              </a:rPr>
              <a:t>Demonstration and Practice</a:t>
            </a:r>
            <a:br>
              <a:rPr lang="en-US" sz="3200" kern="1200" dirty="0">
                <a:solidFill>
                  <a:prstClr val="white"/>
                </a:solidFill>
                <a:latin typeface="Century Gothic" panose="020B0502020202020204" pitchFamily="34" charset="0"/>
                <a:ea typeface="+mn-ea"/>
                <a:cs typeface="+mn-cs"/>
              </a:rPr>
            </a:br>
            <a:endParaRPr lang="en-US" sz="3200" kern="1200" dirty="0">
              <a:solidFill>
                <a:prstClr val="white"/>
              </a:solidFill>
              <a:latin typeface="Century Gothic" panose="020B0502020202020204" pitchFamily="34" charset="0"/>
              <a:ea typeface="+mn-ea"/>
              <a:cs typeface="+mn-cs"/>
            </a:endParaRPr>
          </a:p>
        </p:txBody>
      </p:sp>
      <p:sp>
        <p:nvSpPr>
          <p:cNvPr id="2" name="Slide Number Placeholder 1">
            <a:extLst>
              <a:ext uri="{FF2B5EF4-FFF2-40B4-BE49-F238E27FC236}">
                <a16:creationId xmlns:a16="http://schemas.microsoft.com/office/drawing/2014/main" id="{777542F9-E8A5-BEDD-2EA1-62C6821F8F3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4469440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681037" y="-98144"/>
            <a:ext cx="8543925" cy="1325563"/>
          </a:xfrm>
        </p:spPr>
        <p:txBody>
          <a:bodyPr rtlCol="0">
            <a:normAutofit/>
          </a:bodyPr>
          <a:lstStyle/>
          <a:p>
            <a:pPr>
              <a:lnSpc>
                <a:spcPct val="90000"/>
              </a:lnSpc>
            </a:pPr>
            <a:r>
              <a:rPr lang="en-US" altLang="en-US" sz="4000" dirty="0">
                <a:latin typeface="Century Gothic" panose="020B0502020202020204" pitchFamily="34" charset="0"/>
                <a:ea typeface="MS PGothic" charset="0"/>
                <a:cs typeface="MS PGothic" charset="0"/>
              </a:rPr>
              <a:t> </a:t>
            </a:r>
            <a:r>
              <a:rPr lang="en-GB" sz="4000" dirty="0">
                <a:latin typeface="Century Gothic" panose="020B0502020202020204" pitchFamily="34" charset="0"/>
                <a:ea typeface="Arial"/>
                <a:cs typeface="Arial"/>
                <a:sym typeface="Arial"/>
              </a:rPr>
              <a:t>5 &amp; 25m Checks</a:t>
            </a:r>
            <a:endParaRPr lang="en-US" altLang="en-US" sz="4000" dirty="0">
              <a:latin typeface="Century Gothic" panose="020B0502020202020204" pitchFamily="34" charset="0"/>
              <a:ea typeface="MS PGothic" charset="0"/>
              <a:cs typeface="MS PGothic" charset="0"/>
            </a:endParaRPr>
          </a:p>
        </p:txBody>
      </p:sp>
      <p:sp>
        <p:nvSpPr>
          <p:cNvPr id="3" name="Slide Number Placeholder 2">
            <a:extLst>
              <a:ext uri="{FF2B5EF4-FFF2-40B4-BE49-F238E27FC236}">
                <a16:creationId xmlns:a16="http://schemas.microsoft.com/office/drawing/2014/main" id="{0BF4CD6D-2F00-4CE4-BBA7-532E5539F97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9" name="Google Shape;438;p8">
            <a:extLst>
              <a:ext uri="{FF2B5EF4-FFF2-40B4-BE49-F238E27FC236}">
                <a16:creationId xmlns:a16="http://schemas.microsoft.com/office/drawing/2014/main" id="{C0AB795C-8B34-429E-9797-DF236A4C9A8B}"/>
              </a:ext>
            </a:extLst>
          </p:cNvPr>
          <p:cNvSpPr txBox="1">
            <a:spLocks/>
          </p:cNvSpPr>
          <p:nvPr/>
        </p:nvSpPr>
        <p:spPr>
          <a:xfrm>
            <a:off x="228600" y="1680786"/>
            <a:ext cx="4506226" cy="4525963"/>
          </a:xfrm>
          <a:prstGeom prst="rect">
            <a:avLst/>
          </a:prstGeom>
          <a:noFill/>
          <a:ln>
            <a:noFill/>
          </a:ln>
        </p:spPr>
        <p:txBody>
          <a:bodyPr spcFirstLastPara="1" vert="horz" wrap="square" lIns="91425" tIns="45700" rIns="91425" bIns="4570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Pts val="2400"/>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Procedure in detail</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480"/>
              </a:spcBef>
              <a:spcAft>
                <a:spcPts val="0"/>
              </a:spcAft>
              <a:buClr>
                <a:prstClr val="black"/>
              </a:buClr>
              <a:buSzPts val="24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A single vehicle</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742950" marR="0" lvl="1" indent="-285750" algn="l" defTabSz="914400" rtl="0" eaLnBrk="1" fontAlgn="auto" latinLnBrk="0" hangingPunct="1">
              <a:lnSpc>
                <a:spcPct val="100000"/>
              </a:lnSpc>
              <a:spcBef>
                <a:spcPts val="480"/>
              </a:spcBef>
              <a:spcAft>
                <a:spcPts val="0"/>
              </a:spcAft>
              <a:buClr>
                <a:prstClr val="black"/>
              </a:buClr>
              <a:buSzPts val="2400"/>
              <a:buFont typeface="Courier New"/>
              <a:buChar char="o"/>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 Driver</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742950" marR="0" lvl="1" indent="-285750" algn="l" defTabSz="914400" rtl="0" eaLnBrk="1" fontAlgn="auto" latinLnBrk="0" hangingPunct="1">
              <a:lnSpc>
                <a:spcPct val="100000"/>
              </a:lnSpc>
              <a:spcBef>
                <a:spcPts val="480"/>
              </a:spcBef>
              <a:spcAft>
                <a:spcPts val="0"/>
              </a:spcAft>
              <a:buClr>
                <a:prstClr val="black"/>
              </a:buClr>
              <a:buSzPts val="2400"/>
              <a:buFont typeface="Courier New"/>
              <a:buChar char="o"/>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 Commander</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742950" marR="0" lvl="1" indent="-285750" algn="l" defTabSz="914400" rtl="0" eaLnBrk="1" fontAlgn="auto" latinLnBrk="0" hangingPunct="1">
              <a:lnSpc>
                <a:spcPct val="100000"/>
              </a:lnSpc>
              <a:spcBef>
                <a:spcPts val="480"/>
              </a:spcBef>
              <a:spcAft>
                <a:spcPts val="0"/>
              </a:spcAft>
              <a:buClr>
                <a:prstClr val="black"/>
              </a:buClr>
              <a:buSzPts val="2400"/>
              <a:buFont typeface="Courier New"/>
              <a:buChar char="o"/>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 Gunner</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742950" marR="0" lvl="1" indent="-285750" algn="l" defTabSz="914400" rtl="0" eaLnBrk="1" fontAlgn="auto" latinLnBrk="0" hangingPunct="1">
              <a:lnSpc>
                <a:spcPct val="100000"/>
              </a:lnSpc>
              <a:spcBef>
                <a:spcPts val="480"/>
              </a:spcBef>
              <a:spcAft>
                <a:spcPts val="0"/>
              </a:spcAft>
              <a:buClr>
                <a:prstClr val="black"/>
              </a:buClr>
              <a:buSzPts val="2400"/>
              <a:buFont typeface="Courier New"/>
              <a:buChar char="o"/>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 4 personnel</a:t>
            </a:r>
            <a:endPar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480"/>
              </a:spcBef>
              <a:spcAft>
                <a:spcPts val="0"/>
              </a:spcAft>
              <a:buClr>
                <a:prstClr val="black"/>
              </a:buClr>
              <a:buSzPts val="2400"/>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Arial"/>
                <a:cs typeface="Arial"/>
                <a:sym typeface="Arial"/>
              </a:rPr>
              <a:t>Can be adapted </a:t>
            </a:r>
            <a:endParaRPr kumimoji="0" lang="en-US"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 name="Google Shape;439;p8">
            <a:extLst>
              <a:ext uri="{FF2B5EF4-FFF2-40B4-BE49-F238E27FC236}">
                <a16:creationId xmlns:a16="http://schemas.microsoft.com/office/drawing/2014/main" id="{1296AB7C-49F1-4ED7-A2E6-4EE984C7F720}"/>
              </a:ext>
            </a:extLst>
          </p:cNvPr>
          <p:cNvPicPr preferRelativeResize="0"/>
          <p:nvPr/>
        </p:nvPicPr>
        <p:blipFill rotWithShape="1">
          <a:blip r:embed="rId3">
            <a:alphaModFix/>
          </a:blip>
          <a:srcRect/>
          <a:stretch/>
        </p:blipFill>
        <p:spPr>
          <a:xfrm>
            <a:off x="3810000" y="1680786"/>
            <a:ext cx="5718074" cy="3278960"/>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37377141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02906-E2CE-4BCF-BB8D-729D35BD0572}"/>
              </a:ext>
            </a:extLst>
          </p:cNvPr>
          <p:cNvSpPr>
            <a:spLocks noGrp="1"/>
          </p:cNvSpPr>
          <p:nvPr>
            <p:ph idx="1"/>
          </p:nvPr>
        </p:nvSpPr>
        <p:spPr>
          <a:xfrm>
            <a:off x="495300" y="1371600"/>
            <a:ext cx="8915400" cy="5029200"/>
          </a:xfrm>
        </p:spPr>
        <p:txBody>
          <a:bodyPr/>
          <a:lstStyle/>
          <a:p>
            <a:pPr marL="0" indent="0">
              <a:spcBef>
                <a:spcPts val="0"/>
              </a:spcBef>
              <a:spcAft>
                <a:spcPts val="1350"/>
              </a:spcAft>
              <a:buNone/>
            </a:pPr>
            <a:r>
              <a:rPr lang="en-GB" sz="2400" b="1" dirty="0">
                <a:latin typeface="Century Gothic" panose="020B0502020202020204" pitchFamily="34" charset="0"/>
                <a:cs typeface="Arial" panose="020B0604020202020204" pitchFamily="34" charset="0"/>
              </a:rPr>
              <a:t>Stage One – Select a stop Location</a:t>
            </a:r>
          </a:p>
          <a:p>
            <a:pPr>
              <a:spcBef>
                <a:spcPts val="0"/>
              </a:spcBef>
              <a:spcAft>
                <a:spcPts val="1350"/>
              </a:spcAft>
            </a:pPr>
            <a:r>
              <a:rPr lang="en-GB" sz="2400" dirty="0">
                <a:latin typeface="Century Gothic" panose="020B0502020202020204" pitchFamily="34" charset="0"/>
                <a:cs typeface="Arial" panose="020B0604020202020204" pitchFamily="34" charset="0"/>
              </a:rPr>
              <a:t>Driver and Commander observe route to the intended halt location.</a:t>
            </a:r>
          </a:p>
          <a:p>
            <a:pPr>
              <a:spcBef>
                <a:spcPts val="0"/>
              </a:spcBef>
              <a:spcAft>
                <a:spcPts val="1350"/>
              </a:spcAft>
            </a:pPr>
            <a:r>
              <a:rPr lang="en-GB" sz="2400" dirty="0">
                <a:latin typeface="Century Gothic" panose="020B0502020202020204" pitchFamily="34" charset="0"/>
                <a:cs typeface="Arial" panose="020B0604020202020204" pitchFamily="34" charset="0"/>
              </a:rPr>
              <a:t>When suitable place identified the Commander orders the halt.</a:t>
            </a:r>
          </a:p>
          <a:p>
            <a:pPr>
              <a:spcBef>
                <a:spcPts val="0"/>
              </a:spcBef>
              <a:spcAft>
                <a:spcPts val="1350"/>
              </a:spcAft>
            </a:pPr>
            <a:r>
              <a:rPr lang="en-GB" sz="2400" dirty="0">
                <a:latin typeface="Century Gothic" panose="020B0502020202020204" pitchFamily="34" charset="0"/>
                <a:cs typeface="Arial" panose="020B0604020202020204" pitchFamily="34" charset="0"/>
              </a:rPr>
              <a:t>Gunner completes a 360 degree observation of the vehicle and surrounding area.</a:t>
            </a:r>
            <a:r>
              <a:rPr lang="en-GB" sz="2400" b="1" dirty="0">
                <a:solidFill>
                  <a:srgbClr val="9E0000"/>
                </a:solidFill>
                <a:latin typeface="Century Gothic" panose="020B0502020202020204" pitchFamily="34" charset="0"/>
                <a:cs typeface="Arial" panose="020B0604020202020204" pitchFamily="34" charset="0"/>
              </a:rPr>
              <a:t> </a:t>
            </a:r>
          </a:p>
          <a:p>
            <a:pPr>
              <a:spcBef>
                <a:spcPts val="0"/>
              </a:spcBef>
              <a:spcAft>
                <a:spcPts val="1350"/>
              </a:spcAft>
            </a:pPr>
            <a:r>
              <a:rPr lang="en-GB" sz="2400" dirty="0">
                <a:latin typeface="Century Gothic" panose="020B0502020202020204" pitchFamily="34" charset="0"/>
              </a:rPr>
              <a:t>Nothing seen, move to stage 2.</a:t>
            </a:r>
          </a:p>
          <a:p>
            <a:pPr>
              <a:spcBef>
                <a:spcPts val="0"/>
              </a:spcBef>
              <a:spcAft>
                <a:spcPts val="1350"/>
              </a:spcAft>
            </a:pPr>
            <a:r>
              <a:rPr lang="en-GB" sz="2400" dirty="0">
                <a:latin typeface="Century Gothic" panose="020B0502020202020204" pitchFamily="34" charset="0"/>
              </a:rPr>
              <a:t>Threat identified (confirmed), 5Cs operation.</a:t>
            </a:r>
          </a:p>
          <a:p>
            <a:pPr>
              <a:spcBef>
                <a:spcPts val="0"/>
              </a:spcBef>
              <a:spcAft>
                <a:spcPts val="1350"/>
              </a:spcAft>
            </a:pPr>
            <a:endParaRPr lang="en-GB" sz="2400" dirty="0">
              <a:latin typeface="Century Gothic" panose="020B0502020202020204" pitchFamily="34" charset="0"/>
              <a:cs typeface="Arial" panose="020B0604020202020204" pitchFamily="34" charset="0"/>
            </a:endParaRPr>
          </a:p>
          <a:p>
            <a:endParaRPr lang="en-US" dirty="0">
              <a:latin typeface="Century Gothic" panose="020B0502020202020204" pitchFamily="34" charset="0"/>
            </a:endParaRPr>
          </a:p>
        </p:txBody>
      </p:sp>
      <p:sp>
        <p:nvSpPr>
          <p:cNvPr id="6" name="Title 3">
            <a:extLst>
              <a:ext uri="{FF2B5EF4-FFF2-40B4-BE49-F238E27FC236}">
                <a16:creationId xmlns:a16="http://schemas.microsoft.com/office/drawing/2014/main" id="{5EF3A0FD-ED7B-D153-E2B4-AA3C88EED77B}"/>
              </a:ext>
            </a:extLst>
          </p:cNvPr>
          <p:cNvSpPr>
            <a:spLocks noGrp="1"/>
          </p:cNvSpPr>
          <p:nvPr>
            <p:ph type="title"/>
          </p:nvPr>
        </p:nvSpPr>
        <p:spPr>
          <a:xfrm>
            <a:off x="681037" y="0"/>
            <a:ext cx="8543925" cy="773087"/>
          </a:xfrm>
        </p:spPr>
        <p:txBody>
          <a:bodyPr>
            <a:normAutofit/>
          </a:bodyPr>
          <a:lstStyle/>
          <a:p>
            <a:pPr algn="ctr"/>
            <a:r>
              <a:rPr lang="en-US" sz="3200" dirty="0"/>
              <a:t>5 and 25m Drill </a:t>
            </a:r>
          </a:p>
        </p:txBody>
      </p:sp>
    </p:spTree>
    <p:extLst>
      <p:ext uri="{BB962C8B-B14F-4D97-AF65-F5344CB8AC3E}">
        <p14:creationId xmlns:p14="http://schemas.microsoft.com/office/powerpoint/2010/main" val="326439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23734" y="2893221"/>
            <a:ext cx="10792918" cy="966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Oval 53"/>
          <p:cNvSpPr/>
          <p:nvPr/>
        </p:nvSpPr>
        <p:spPr>
          <a:xfrm>
            <a:off x="2610244" y="1627025"/>
            <a:ext cx="3998940" cy="3642890"/>
          </a:xfrm>
          <a:prstGeom prst="ellipse">
            <a:avLst/>
          </a:prstGeom>
          <a:solidFill>
            <a:srgbClr val="DC306D">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3489813" y="1411854"/>
            <a:ext cx="3781607" cy="3833187"/>
            <a:chOff x="2765337" y="-107748"/>
            <a:chExt cx="6665660" cy="7147792"/>
          </a:xfrm>
        </p:grpSpPr>
        <p:sp>
          <p:nvSpPr>
            <p:cNvPr id="55" name="Pie 54"/>
            <p:cNvSpPr/>
            <p:nvPr/>
          </p:nvSpPr>
          <p:spPr>
            <a:xfrm rot="17141782">
              <a:off x="2524271" y="133318"/>
              <a:ext cx="7147792" cy="6665660"/>
            </a:xfrm>
            <a:prstGeom prst="pie">
              <a:avLst>
                <a:gd name="adj1" fmla="val 0"/>
                <a:gd name="adj2" fmla="val 8318856"/>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0" name="Group 39"/>
            <p:cNvGrpSpPr/>
            <p:nvPr/>
          </p:nvGrpSpPr>
          <p:grpSpPr>
            <a:xfrm>
              <a:off x="4946187" y="2878360"/>
              <a:ext cx="1766045" cy="914590"/>
              <a:chOff x="5181598" y="4147450"/>
              <a:chExt cx="4732422" cy="2093708"/>
            </a:xfrm>
            <a:solidFill>
              <a:schemeClr val="bg1"/>
            </a:solidFill>
          </p:grpSpPr>
          <p:sp>
            <p:nvSpPr>
              <p:cNvPr id="41" name="Rectangle 40"/>
              <p:cNvSpPr/>
              <p:nvPr/>
            </p:nvSpPr>
            <p:spPr>
              <a:xfrm>
                <a:off x="5181598" y="4402987"/>
                <a:ext cx="4572002" cy="161376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Rectangle 41"/>
              <p:cNvSpPr/>
              <p:nvPr/>
            </p:nvSpPr>
            <p:spPr>
              <a:xfrm>
                <a:off x="5342021" y="4539915"/>
                <a:ext cx="2775284" cy="133149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Trapezoid 42"/>
              <p:cNvSpPr/>
              <p:nvPr/>
            </p:nvSpPr>
            <p:spPr>
              <a:xfrm>
                <a:off x="5342021" y="4394576"/>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Trapezoid 43"/>
              <p:cNvSpPr/>
              <p:nvPr/>
            </p:nvSpPr>
            <p:spPr>
              <a:xfrm rot="10800000">
                <a:off x="5342021" y="5879820"/>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Rectangle 45"/>
              <p:cNvSpPr/>
              <p:nvPr/>
            </p:nvSpPr>
            <p:spPr>
              <a:xfrm>
                <a:off x="8277728" y="4411400"/>
                <a:ext cx="465220" cy="1605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Trapezoid 49"/>
              <p:cNvSpPr/>
              <p:nvPr/>
            </p:nvSpPr>
            <p:spPr>
              <a:xfrm rot="5400000">
                <a:off x="8039281" y="5137336"/>
                <a:ext cx="1605348" cy="153477"/>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Trapezoid 52"/>
              <p:cNvSpPr/>
              <p:nvPr/>
            </p:nvSpPr>
            <p:spPr>
              <a:xfrm rot="5400000">
                <a:off x="8745668" y="4719882"/>
                <a:ext cx="1348321" cy="988383"/>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 name="Rounded Rectangle 55"/>
              <p:cNvSpPr/>
              <p:nvPr/>
            </p:nvSpPr>
            <p:spPr>
              <a:xfrm>
                <a:off x="5335078" y="5719399"/>
                <a:ext cx="914400" cy="35292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Rectangle 56"/>
              <p:cNvSpPr/>
              <p:nvPr/>
            </p:nvSpPr>
            <p:spPr>
              <a:xfrm>
                <a:off x="5599771" y="6016746"/>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Rectangle 57"/>
              <p:cNvSpPr/>
              <p:nvPr/>
            </p:nvSpPr>
            <p:spPr>
              <a:xfrm>
                <a:off x="5634600" y="4195681"/>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9" name="Rectangle 58"/>
              <p:cNvSpPr/>
              <p:nvPr/>
            </p:nvSpPr>
            <p:spPr>
              <a:xfrm>
                <a:off x="8678780" y="4147450"/>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Rectangle 59"/>
              <p:cNvSpPr/>
              <p:nvPr/>
            </p:nvSpPr>
            <p:spPr>
              <a:xfrm>
                <a:off x="8678780" y="6025158"/>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1" name="Rectangle 60"/>
              <p:cNvSpPr/>
              <p:nvPr/>
            </p:nvSpPr>
            <p:spPr>
              <a:xfrm>
                <a:off x="7193090" y="5864343"/>
                <a:ext cx="831614" cy="2079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 name="Rectangle 61"/>
              <p:cNvSpPr/>
              <p:nvPr/>
            </p:nvSpPr>
            <p:spPr>
              <a:xfrm>
                <a:off x="6705602" y="5864341"/>
                <a:ext cx="487488" cy="20798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 name="Rectangle 62"/>
              <p:cNvSpPr/>
              <p:nvPr/>
            </p:nvSpPr>
            <p:spPr>
              <a:xfrm>
                <a:off x="5342020" y="4636793"/>
                <a:ext cx="2611753" cy="47893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4" name="Rectangle 63"/>
              <p:cNvSpPr/>
              <p:nvPr/>
            </p:nvSpPr>
            <p:spPr>
              <a:xfrm>
                <a:off x="5372099" y="5243957"/>
                <a:ext cx="2581674" cy="4670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67" name="Group 66"/>
          <p:cNvGrpSpPr/>
          <p:nvPr/>
        </p:nvGrpSpPr>
        <p:grpSpPr>
          <a:xfrm>
            <a:off x="4304300" y="3123091"/>
            <a:ext cx="993401" cy="514457"/>
            <a:chOff x="5181598" y="4147450"/>
            <a:chExt cx="4732422" cy="2093708"/>
          </a:xfrm>
          <a:solidFill>
            <a:schemeClr val="bg1"/>
          </a:solidFill>
        </p:grpSpPr>
        <p:sp>
          <p:nvSpPr>
            <p:cNvPr id="68" name="Rectangle 67"/>
            <p:cNvSpPr/>
            <p:nvPr/>
          </p:nvSpPr>
          <p:spPr>
            <a:xfrm>
              <a:off x="5181598" y="4402987"/>
              <a:ext cx="4572002" cy="161376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9" name="Rectangle 68"/>
            <p:cNvSpPr/>
            <p:nvPr/>
          </p:nvSpPr>
          <p:spPr>
            <a:xfrm>
              <a:off x="5342021" y="4539915"/>
              <a:ext cx="2775284" cy="133149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0" name="Trapezoid 69"/>
            <p:cNvSpPr/>
            <p:nvPr/>
          </p:nvSpPr>
          <p:spPr>
            <a:xfrm>
              <a:off x="5342021" y="4394576"/>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 name="Trapezoid 70"/>
            <p:cNvSpPr/>
            <p:nvPr/>
          </p:nvSpPr>
          <p:spPr>
            <a:xfrm rot="10800000">
              <a:off x="5342021" y="5879820"/>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Rectangle 71"/>
            <p:cNvSpPr/>
            <p:nvPr/>
          </p:nvSpPr>
          <p:spPr>
            <a:xfrm>
              <a:off x="8277728" y="4411400"/>
              <a:ext cx="465220" cy="1605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3" name="Trapezoid 72"/>
            <p:cNvSpPr/>
            <p:nvPr/>
          </p:nvSpPr>
          <p:spPr>
            <a:xfrm rot="5400000">
              <a:off x="8039281" y="5137336"/>
              <a:ext cx="1605348" cy="153477"/>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4" name="Trapezoid 73"/>
            <p:cNvSpPr/>
            <p:nvPr/>
          </p:nvSpPr>
          <p:spPr>
            <a:xfrm rot="5400000">
              <a:off x="8745668" y="4719882"/>
              <a:ext cx="1348321" cy="988383"/>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5" name="Rounded Rectangle 74"/>
            <p:cNvSpPr/>
            <p:nvPr/>
          </p:nvSpPr>
          <p:spPr>
            <a:xfrm>
              <a:off x="5335078" y="5719399"/>
              <a:ext cx="914400" cy="35292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6" name="Rectangle 75"/>
            <p:cNvSpPr/>
            <p:nvPr/>
          </p:nvSpPr>
          <p:spPr>
            <a:xfrm>
              <a:off x="5599771" y="6016746"/>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 name="Rectangle 76"/>
            <p:cNvSpPr/>
            <p:nvPr/>
          </p:nvSpPr>
          <p:spPr>
            <a:xfrm>
              <a:off x="5634600" y="4195681"/>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8" name="Rectangle 77"/>
            <p:cNvSpPr/>
            <p:nvPr/>
          </p:nvSpPr>
          <p:spPr>
            <a:xfrm>
              <a:off x="8678780" y="4147450"/>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9" name="Rectangle 78"/>
            <p:cNvSpPr/>
            <p:nvPr/>
          </p:nvSpPr>
          <p:spPr>
            <a:xfrm>
              <a:off x="8678780" y="6025158"/>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0" name="Rectangle 79"/>
            <p:cNvSpPr/>
            <p:nvPr/>
          </p:nvSpPr>
          <p:spPr>
            <a:xfrm>
              <a:off x="7193090" y="5864343"/>
              <a:ext cx="831614" cy="2079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1" name="Rectangle 80"/>
            <p:cNvSpPr/>
            <p:nvPr/>
          </p:nvSpPr>
          <p:spPr>
            <a:xfrm>
              <a:off x="6705602" y="5864341"/>
              <a:ext cx="487488" cy="20798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2" name="Rectangle 81"/>
            <p:cNvSpPr/>
            <p:nvPr/>
          </p:nvSpPr>
          <p:spPr>
            <a:xfrm>
              <a:off x="5342020" y="4636793"/>
              <a:ext cx="2611753" cy="47893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3" name="Rectangle 82"/>
            <p:cNvSpPr/>
            <p:nvPr/>
          </p:nvSpPr>
          <p:spPr>
            <a:xfrm>
              <a:off x="5372099" y="5243957"/>
              <a:ext cx="2581674" cy="4670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84" name="Rectangle 83"/>
          <p:cNvSpPr/>
          <p:nvPr/>
        </p:nvSpPr>
        <p:spPr>
          <a:xfrm flipV="1">
            <a:off x="4344290" y="3246236"/>
            <a:ext cx="543133" cy="1326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5" name="Oval 84"/>
          <p:cNvSpPr/>
          <p:nvPr/>
        </p:nvSpPr>
        <p:spPr>
          <a:xfrm>
            <a:off x="4542611" y="3235735"/>
            <a:ext cx="146488" cy="139304"/>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886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750" fill="hold"/>
                                        <p:tgtEl>
                                          <p:spTgt spid="2"/>
                                        </p:tgtEl>
                                        <p:attrNameLst>
                                          <p:attrName>ppt_x</p:attrName>
                                        </p:attrNameLst>
                                      </p:cBhvr>
                                      <p:tavLst>
                                        <p:tav tm="0">
                                          <p:val>
                                            <p:strVal val="0-#ppt_w/2"/>
                                          </p:val>
                                        </p:tav>
                                        <p:tav tm="100000">
                                          <p:val>
                                            <p:strVal val="#ppt_x"/>
                                          </p:val>
                                        </p:tav>
                                      </p:tavLst>
                                    </p:anim>
                                    <p:anim calcmode="lin" valueType="num">
                                      <p:cBhvr additive="base">
                                        <p:cTn id="8" dur="1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heel(1)">
                                      <p:cBhvr>
                                        <p:cTn id="2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84" grpId="0" animBg="1"/>
      <p:bldP spid="8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362200"/>
            <a:ext cx="8420100" cy="1470025"/>
          </a:xfrm>
          <a:prstGeom prst="rect">
            <a:avLst/>
          </a:prstGeom>
        </p:spPr>
        <p:txBody>
          <a:bodyPr>
            <a:noAutofit/>
          </a:bodyPr>
          <a:lstStyle/>
          <a:p>
            <a:r>
              <a:rPr lang="en-GB">
                <a:solidFill>
                  <a:schemeClr val="tx2">
                    <a:lumMod val="60000"/>
                    <a:lumOff val="40000"/>
                  </a:schemeClr>
                </a:solidFill>
              </a:rPr>
              <a:t>Any Questions on </a:t>
            </a:r>
            <a:br>
              <a:rPr lang="en-GB">
                <a:solidFill>
                  <a:schemeClr val="tx2">
                    <a:lumMod val="60000"/>
                    <a:lumOff val="40000"/>
                  </a:schemeClr>
                </a:solidFill>
              </a:rPr>
            </a:br>
            <a:r>
              <a:rPr lang="en-GB">
                <a:solidFill>
                  <a:schemeClr val="tx2">
                    <a:lumMod val="60000"/>
                    <a:lumOff val="40000"/>
                  </a:schemeClr>
                </a:solidFill>
              </a:rPr>
              <a:t>Stage 1?</a:t>
            </a:r>
          </a:p>
        </p:txBody>
      </p:sp>
    </p:spTree>
    <p:extLst>
      <p:ext uri="{BB962C8B-B14F-4D97-AF65-F5344CB8AC3E}">
        <p14:creationId xmlns:p14="http://schemas.microsoft.com/office/powerpoint/2010/main" val="2751758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69CDC7-4C20-4CA9-9FCC-B653FA685C56}"/>
              </a:ext>
            </a:extLst>
          </p:cNvPr>
          <p:cNvSpPr>
            <a:spLocks noGrp="1"/>
          </p:cNvSpPr>
          <p:nvPr>
            <p:ph idx="1"/>
          </p:nvPr>
        </p:nvSpPr>
        <p:spPr>
          <a:xfrm>
            <a:off x="369123" y="1022267"/>
            <a:ext cx="9167751" cy="5022273"/>
          </a:xfrm>
        </p:spPr>
        <p:txBody>
          <a:bodyPr>
            <a:noAutofit/>
          </a:bodyPr>
          <a:lstStyle/>
          <a:p>
            <a:pPr marL="0" indent="0">
              <a:spcBef>
                <a:spcPts val="0"/>
              </a:spcBef>
              <a:spcAft>
                <a:spcPts val="1800"/>
              </a:spcAft>
              <a:buNone/>
            </a:pPr>
            <a:r>
              <a:rPr lang="en-GB" sz="2400" b="1" dirty="0">
                <a:latin typeface="Century Gothic" panose="020B0502020202020204" pitchFamily="34" charset="0"/>
              </a:rPr>
              <a:t>Stage two - 5M check </a:t>
            </a:r>
          </a:p>
          <a:p>
            <a:pPr>
              <a:spcBef>
                <a:spcPts val="0"/>
              </a:spcBef>
              <a:spcAft>
                <a:spcPts val="1800"/>
              </a:spcAft>
            </a:pPr>
            <a:r>
              <a:rPr lang="en-GB" sz="2400" dirty="0">
                <a:latin typeface="Century Gothic" panose="020B0502020202020204" pitchFamily="34" charset="0"/>
              </a:rPr>
              <a:t>Commander orders the conduct of the 5m check.</a:t>
            </a:r>
          </a:p>
          <a:p>
            <a:pPr>
              <a:spcBef>
                <a:spcPts val="0"/>
              </a:spcBef>
              <a:spcAft>
                <a:spcPts val="1800"/>
              </a:spcAft>
            </a:pPr>
            <a:r>
              <a:rPr lang="en-GB" sz="2400" dirty="0">
                <a:latin typeface="Century Gothic" panose="020B0502020202020204" pitchFamily="34" charset="0"/>
              </a:rPr>
              <a:t>One person exits the vehicle after visually checking the ground, closes the door and moves 2m from the vehicle.</a:t>
            </a:r>
          </a:p>
          <a:p>
            <a:pPr>
              <a:spcBef>
                <a:spcPts val="0"/>
              </a:spcBef>
              <a:spcAft>
                <a:spcPts val="1800"/>
              </a:spcAft>
            </a:pPr>
            <a:r>
              <a:rPr lang="en-GB" sz="2400" dirty="0">
                <a:latin typeface="Century Gothic" panose="020B0502020202020204" pitchFamily="34" charset="0"/>
              </a:rPr>
              <a:t>Searches under and 360 degrees around the vehicle to a distance of 5m from the vehicle.</a:t>
            </a:r>
          </a:p>
          <a:p>
            <a:pPr>
              <a:spcBef>
                <a:spcPts val="0"/>
              </a:spcBef>
              <a:spcAft>
                <a:spcPts val="1800"/>
              </a:spcAft>
            </a:pPr>
            <a:r>
              <a:rPr lang="en-GB" sz="2400" dirty="0">
                <a:latin typeface="Century Gothic" panose="020B0502020202020204" pitchFamily="34" charset="0"/>
              </a:rPr>
              <a:t>The Gunner remains in over-watch position.</a:t>
            </a:r>
          </a:p>
          <a:p>
            <a:pPr>
              <a:spcBef>
                <a:spcPts val="0"/>
              </a:spcBef>
              <a:spcAft>
                <a:spcPts val="1800"/>
              </a:spcAft>
            </a:pPr>
            <a:r>
              <a:rPr lang="en-GB" sz="2400" dirty="0">
                <a:latin typeface="Century Gothic" panose="020B0502020202020204" pitchFamily="34" charset="0"/>
              </a:rPr>
              <a:t>Nothing found, return to vehicle or conduct stage 3 (if remaining for over 5 mins).</a:t>
            </a:r>
          </a:p>
          <a:p>
            <a:pPr>
              <a:spcBef>
                <a:spcPts val="0"/>
              </a:spcBef>
              <a:spcAft>
                <a:spcPts val="1800"/>
              </a:spcAft>
            </a:pPr>
            <a:r>
              <a:rPr lang="en-GB" sz="2400" dirty="0">
                <a:latin typeface="Century Gothic" panose="020B0502020202020204" pitchFamily="34" charset="0"/>
              </a:rPr>
              <a:t>Threat identified (confirmed), 5Cs operation.</a:t>
            </a:r>
          </a:p>
        </p:txBody>
      </p:sp>
      <p:sp>
        <p:nvSpPr>
          <p:cNvPr id="6" name="Title 3">
            <a:extLst>
              <a:ext uri="{FF2B5EF4-FFF2-40B4-BE49-F238E27FC236}">
                <a16:creationId xmlns:a16="http://schemas.microsoft.com/office/drawing/2014/main" id="{A235F1CC-2714-6A6E-6450-D1E37A12C111}"/>
              </a:ext>
            </a:extLst>
          </p:cNvPr>
          <p:cNvSpPr>
            <a:spLocks noGrp="1"/>
          </p:cNvSpPr>
          <p:nvPr>
            <p:ph type="title"/>
          </p:nvPr>
        </p:nvSpPr>
        <p:spPr>
          <a:xfrm>
            <a:off x="681037" y="0"/>
            <a:ext cx="8543925" cy="773087"/>
          </a:xfrm>
        </p:spPr>
        <p:txBody>
          <a:bodyPr>
            <a:normAutofit/>
          </a:bodyPr>
          <a:lstStyle/>
          <a:p>
            <a:pPr algn="ctr"/>
            <a:r>
              <a:rPr lang="en-US" sz="3200" dirty="0"/>
              <a:t>5 and 25m Drill </a:t>
            </a:r>
          </a:p>
        </p:txBody>
      </p:sp>
    </p:spTree>
    <p:extLst>
      <p:ext uri="{BB962C8B-B14F-4D97-AF65-F5344CB8AC3E}">
        <p14:creationId xmlns:p14="http://schemas.microsoft.com/office/powerpoint/2010/main" val="176833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2" name="Rectangle 72">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67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493" name="Straight Connector 74">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9125"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06DBF24-C964-4B1A-825E-B31A092F94D0}"/>
              </a:ext>
            </a:extLst>
          </p:cNvPr>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5338" y="76200"/>
            <a:ext cx="600462" cy="509981"/>
          </a:xfrm>
          <a:prstGeom prst="rect">
            <a:avLst/>
          </a:prstGeom>
        </p:spPr>
      </p:pic>
      <p:sp>
        <p:nvSpPr>
          <p:cNvPr id="19457" name="Rectangle 2"/>
          <p:cNvSpPr>
            <a:spLocks noGrp="1" noChangeArrowheads="1"/>
          </p:cNvSpPr>
          <p:nvPr>
            <p:ph type="title"/>
          </p:nvPr>
        </p:nvSpPr>
        <p:spPr>
          <a:xfrm>
            <a:off x="766412" y="712269"/>
            <a:ext cx="2738936" cy="5502264"/>
          </a:xfrm>
        </p:spPr>
        <p:txBody>
          <a:bodyPr rtlCol="0">
            <a:normAutofit/>
          </a:bodyPr>
          <a:lstStyle/>
          <a:p>
            <a:pPr eaLnBrk="1" fontAlgn="auto" hangingPunct="1">
              <a:spcAft>
                <a:spcPts val="0"/>
              </a:spcAft>
              <a:defRPr/>
            </a:pPr>
            <a:r>
              <a:rPr lang="en-GB" sz="4100">
                <a:solidFill>
                  <a:srgbClr val="FFFFFF"/>
                </a:solidFill>
                <a:latin typeface="Century Gothic" charset="0"/>
                <a:ea typeface="MS PGothic" charset="0"/>
                <a:cs typeface="MS PGothic" charset="0"/>
              </a:rPr>
              <a:t>Overview</a:t>
            </a:r>
            <a:endParaRPr lang="en-GB" sz="4100">
              <a:solidFill>
                <a:srgbClr val="FFFFFF"/>
              </a:solidFill>
              <a:ea typeface="MS PGothic" charset="0"/>
              <a:cs typeface="MS PGothic" charset="0"/>
            </a:endParaRPr>
          </a:p>
        </p:txBody>
      </p:sp>
      <p:graphicFrame>
        <p:nvGraphicFramePr>
          <p:cNvPr id="19494" name="Rectangle 3"/>
          <p:cNvGraphicFramePr>
            <a:graphicFrameLocks noGrp="1"/>
          </p:cNvGraphicFramePr>
          <p:nvPr>
            <p:ph idx="1"/>
            <p:extLst>
              <p:ext uri="{D42A27DB-BD31-4B8C-83A1-F6EECF244321}">
                <p14:modId xmlns:p14="http://schemas.microsoft.com/office/powerpoint/2010/main" val="2259248714"/>
              </p:ext>
            </p:extLst>
          </p:nvPr>
        </p:nvGraphicFramePr>
        <p:xfrm>
          <a:off x="3962400" y="642938"/>
          <a:ext cx="5638800" cy="5572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B0838057-11DD-44B1-9576-819AC598BD5E}"/>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57274317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25B2CC-70A9-4089-A3DC-25058753A27D}"/>
              </a:ext>
            </a:extLst>
          </p:cNvPr>
          <p:cNvSpPr>
            <a:spLocks noGrp="1"/>
          </p:cNvSpPr>
          <p:nvPr>
            <p:ph idx="1"/>
          </p:nvPr>
        </p:nvSpPr>
        <p:spPr>
          <a:xfrm>
            <a:off x="890181" y="4316215"/>
            <a:ext cx="8229600" cy="1512510"/>
          </a:xfrm>
        </p:spPr>
        <p:txBody>
          <a:bodyPr>
            <a:normAutofit fontScale="92500" lnSpcReduction="20000"/>
          </a:bodyPr>
          <a:lstStyle/>
          <a:p>
            <a:r>
              <a:rPr lang="en-GB" sz="2600">
                <a:latin typeface="Century Gothic" panose="020B0502020202020204" pitchFamily="34" charset="0"/>
              </a:rPr>
              <a:t>1 person prepares to exit the vehicle.</a:t>
            </a:r>
          </a:p>
          <a:p>
            <a:r>
              <a:rPr lang="en-GB" sz="2600">
                <a:latin typeface="Century Gothic" panose="020B0502020202020204" pitchFamily="34" charset="0"/>
              </a:rPr>
              <a:t>Visually searches the ground before stepping down.</a:t>
            </a:r>
          </a:p>
          <a:p>
            <a:r>
              <a:rPr lang="en-GB" sz="2600">
                <a:latin typeface="Century Gothic" panose="020B0502020202020204" pitchFamily="34" charset="0"/>
              </a:rPr>
              <a:t>Moves 2m from the vehicle. </a:t>
            </a:r>
          </a:p>
          <a:p>
            <a:r>
              <a:rPr lang="en-GB" sz="2600">
                <a:latin typeface="Century Gothic" panose="020B0502020202020204" pitchFamily="34" charset="0"/>
              </a:rPr>
              <a:t>Gunner maintains overwatch.</a:t>
            </a:r>
          </a:p>
          <a:p>
            <a:pPr algn="ctr"/>
            <a:endParaRPr lang="en-US">
              <a:latin typeface="Century Gothic" panose="020B0502020202020204" pitchFamily="34" charset="0"/>
            </a:endParaRPr>
          </a:p>
        </p:txBody>
      </p:sp>
      <p:grpSp>
        <p:nvGrpSpPr>
          <p:cNvPr id="26" name="Group 25">
            <a:extLst>
              <a:ext uri="{FF2B5EF4-FFF2-40B4-BE49-F238E27FC236}">
                <a16:creationId xmlns:a16="http://schemas.microsoft.com/office/drawing/2014/main" id="{7949698A-C712-46F6-BE20-BDB4F4A68007}"/>
              </a:ext>
            </a:extLst>
          </p:cNvPr>
          <p:cNvGrpSpPr/>
          <p:nvPr/>
        </p:nvGrpSpPr>
        <p:grpSpPr>
          <a:xfrm>
            <a:off x="4127408" y="3119267"/>
            <a:ext cx="1172225" cy="514457"/>
            <a:chOff x="4628276" y="2878360"/>
            <a:chExt cx="2083956" cy="914590"/>
          </a:xfrm>
        </p:grpSpPr>
        <p:grpSp>
          <p:nvGrpSpPr>
            <p:cNvPr id="27" name="Group 26">
              <a:extLst>
                <a:ext uri="{FF2B5EF4-FFF2-40B4-BE49-F238E27FC236}">
                  <a16:creationId xmlns:a16="http://schemas.microsoft.com/office/drawing/2014/main" id="{02DF86BF-8A09-4E71-884F-47BAEBD84B2D}"/>
                </a:ext>
              </a:extLst>
            </p:cNvPr>
            <p:cNvGrpSpPr/>
            <p:nvPr/>
          </p:nvGrpSpPr>
          <p:grpSpPr>
            <a:xfrm>
              <a:off x="4946187" y="2878360"/>
              <a:ext cx="1766045" cy="914590"/>
              <a:chOff x="5181598" y="4147450"/>
              <a:chExt cx="4732422" cy="2093708"/>
            </a:xfrm>
            <a:solidFill>
              <a:schemeClr val="bg1"/>
            </a:solidFill>
          </p:grpSpPr>
          <p:sp>
            <p:nvSpPr>
              <p:cNvPr id="31" name="Rectangle 30">
                <a:extLst>
                  <a:ext uri="{FF2B5EF4-FFF2-40B4-BE49-F238E27FC236}">
                    <a16:creationId xmlns:a16="http://schemas.microsoft.com/office/drawing/2014/main" id="{EF6DEA22-FF5D-4AA3-880C-FA92F92E0039}"/>
                  </a:ext>
                </a:extLst>
              </p:cNvPr>
              <p:cNvSpPr/>
              <p:nvPr/>
            </p:nvSpPr>
            <p:spPr>
              <a:xfrm>
                <a:off x="5181598" y="4402987"/>
                <a:ext cx="4572002" cy="161376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7002A048-1C13-47EC-AD3F-B7861B184D09}"/>
                  </a:ext>
                </a:extLst>
              </p:cNvPr>
              <p:cNvSpPr/>
              <p:nvPr/>
            </p:nvSpPr>
            <p:spPr>
              <a:xfrm>
                <a:off x="5342021" y="4539915"/>
                <a:ext cx="2775284" cy="133149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33" name="Trapezoid 32">
                <a:extLst>
                  <a:ext uri="{FF2B5EF4-FFF2-40B4-BE49-F238E27FC236}">
                    <a16:creationId xmlns:a16="http://schemas.microsoft.com/office/drawing/2014/main" id="{A6DFB828-4177-45F3-8CA4-C75C0193B801}"/>
                  </a:ext>
                </a:extLst>
              </p:cNvPr>
              <p:cNvSpPr/>
              <p:nvPr/>
            </p:nvSpPr>
            <p:spPr>
              <a:xfrm>
                <a:off x="5342021" y="4394576"/>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34" name="Trapezoid 33">
                <a:extLst>
                  <a:ext uri="{FF2B5EF4-FFF2-40B4-BE49-F238E27FC236}">
                    <a16:creationId xmlns:a16="http://schemas.microsoft.com/office/drawing/2014/main" id="{ED89F619-A398-43D9-9D56-CDE06264EA03}"/>
                  </a:ext>
                </a:extLst>
              </p:cNvPr>
              <p:cNvSpPr/>
              <p:nvPr/>
            </p:nvSpPr>
            <p:spPr>
              <a:xfrm rot="10800000">
                <a:off x="5342021" y="5879820"/>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B1D04E27-C48F-491D-8A2F-B819FA0FACB0}"/>
                  </a:ext>
                </a:extLst>
              </p:cNvPr>
              <p:cNvSpPr/>
              <p:nvPr/>
            </p:nvSpPr>
            <p:spPr>
              <a:xfrm>
                <a:off x="8277728" y="4411400"/>
                <a:ext cx="465220" cy="1605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36" name="Trapezoid 35">
                <a:extLst>
                  <a:ext uri="{FF2B5EF4-FFF2-40B4-BE49-F238E27FC236}">
                    <a16:creationId xmlns:a16="http://schemas.microsoft.com/office/drawing/2014/main" id="{762DDD23-FA5A-44BE-88AE-78FB39874080}"/>
                  </a:ext>
                </a:extLst>
              </p:cNvPr>
              <p:cNvSpPr/>
              <p:nvPr/>
            </p:nvSpPr>
            <p:spPr>
              <a:xfrm rot="5400000">
                <a:off x="8039281" y="5137336"/>
                <a:ext cx="1605348" cy="153477"/>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37" name="Trapezoid 36">
                <a:extLst>
                  <a:ext uri="{FF2B5EF4-FFF2-40B4-BE49-F238E27FC236}">
                    <a16:creationId xmlns:a16="http://schemas.microsoft.com/office/drawing/2014/main" id="{7E7AB329-D334-4610-A303-27E4211CEC77}"/>
                  </a:ext>
                </a:extLst>
              </p:cNvPr>
              <p:cNvSpPr/>
              <p:nvPr/>
            </p:nvSpPr>
            <p:spPr>
              <a:xfrm rot="5400000">
                <a:off x="8745668" y="4719882"/>
                <a:ext cx="1348321" cy="988383"/>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55">
                <a:extLst>
                  <a:ext uri="{FF2B5EF4-FFF2-40B4-BE49-F238E27FC236}">
                    <a16:creationId xmlns:a16="http://schemas.microsoft.com/office/drawing/2014/main" id="{C6F89725-0C59-4B7F-AEB3-378B0C80FA88}"/>
                  </a:ext>
                </a:extLst>
              </p:cNvPr>
              <p:cNvSpPr/>
              <p:nvPr/>
            </p:nvSpPr>
            <p:spPr>
              <a:xfrm>
                <a:off x="5335078" y="5719399"/>
                <a:ext cx="914400" cy="35292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B7463FEB-1684-4667-A2DE-6289866B2066}"/>
                  </a:ext>
                </a:extLst>
              </p:cNvPr>
              <p:cNvSpPr/>
              <p:nvPr/>
            </p:nvSpPr>
            <p:spPr>
              <a:xfrm>
                <a:off x="5599771" y="6016746"/>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EC2635A4-D762-41CA-9621-9A382A0EFB3A}"/>
                  </a:ext>
                </a:extLst>
              </p:cNvPr>
              <p:cNvSpPr/>
              <p:nvPr/>
            </p:nvSpPr>
            <p:spPr>
              <a:xfrm>
                <a:off x="5634600" y="4195681"/>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E5EC6AEF-AEC0-4AF5-95F1-10D1D99B01DF}"/>
                  </a:ext>
                </a:extLst>
              </p:cNvPr>
              <p:cNvSpPr/>
              <p:nvPr/>
            </p:nvSpPr>
            <p:spPr>
              <a:xfrm>
                <a:off x="8678780" y="4147450"/>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97E67B4F-7899-435F-BE18-564F01534A57}"/>
                  </a:ext>
                </a:extLst>
              </p:cNvPr>
              <p:cNvSpPr/>
              <p:nvPr/>
            </p:nvSpPr>
            <p:spPr>
              <a:xfrm>
                <a:off x="8678780" y="6025158"/>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48C8B4F3-5594-4003-9BEB-01AA1D536972}"/>
                  </a:ext>
                </a:extLst>
              </p:cNvPr>
              <p:cNvSpPr/>
              <p:nvPr/>
            </p:nvSpPr>
            <p:spPr>
              <a:xfrm>
                <a:off x="7193090" y="5864343"/>
                <a:ext cx="831614" cy="2079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5E32B6A1-600C-4B9A-8A30-63163AFE08AF}"/>
                  </a:ext>
                </a:extLst>
              </p:cNvPr>
              <p:cNvSpPr/>
              <p:nvPr/>
            </p:nvSpPr>
            <p:spPr>
              <a:xfrm>
                <a:off x="6705602" y="5864341"/>
                <a:ext cx="487488" cy="20798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F30C9644-B866-473C-9177-7B586AF9ACE0}"/>
                  </a:ext>
                </a:extLst>
              </p:cNvPr>
              <p:cNvSpPr/>
              <p:nvPr/>
            </p:nvSpPr>
            <p:spPr>
              <a:xfrm>
                <a:off x="5342020" y="4636793"/>
                <a:ext cx="2611753" cy="47893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A3F3D9E9-6A24-4085-8099-A0DB71AF0909}"/>
                  </a:ext>
                </a:extLst>
              </p:cNvPr>
              <p:cNvSpPr/>
              <p:nvPr/>
            </p:nvSpPr>
            <p:spPr>
              <a:xfrm>
                <a:off x="5372099" y="5243957"/>
                <a:ext cx="2581674" cy="4670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Rectangle 27">
              <a:extLst>
                <a:ext uri="{FF2B5EF4-FFF2-40B4-BE49-F238E27FC236}">
                  <a16:creationId xmlns:a16="http://schemas.microsoft.com/office/drawing/2014/main" id="{1A51E2C8-524C-41AA-9741-2E556C6A1B2F}"/>
                </a:ext>
              </a:extLst>
            </p:cNvPr>
            <p:cNvSpPr/>
            <p:nvPr/>
          </p:nvSpPr>
          <p:spPr>
            <a:xfrm flipV="1">
              <a:off x="5013845" y="3104086"/>
              <a:ext cx="965569" cy="2357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5B1159FA-9F1F-43BA-A976-B751256C71CC}"/>
                </a:ext>
              </a:extLst>
            </p:cNvPr>
            <p:cNvSpPr/>
            <p:nvPr/>
          </p:nvSpPr>
          <p:spPr>
            <a:xfrm>
              <a:off x="5366418" y="3085417"/>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AC7D8481-C4E6-4CBA-A46A-0563E861F718}"/>
                </a:ext>
              </a:extLst>
            </p:cNvPr>
            <p:cNvSpPr/>
            <p:nvPr/>
          </p:nvSpPr>
          <p:spPr>
            <a:xfrm>
              <a:off x="4628276" y="3123517"/>
              <a:ext cx="320871"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7" name="Group 46">
            <a:extLst>
              <a:ext uri="{FF2B5EF4-FFF2-40B4-BE49-F238E27FC236}">
                <a16:creationId xmlns:a16="http://schemas.microsoft.com/office/drawing/2014/main" id="{0229ADDC-27A5-4B4D-B6E1-4C13E8F1C2DD}"/>
              </a:ext>
            </a:extLst>
          </p:cNvPr>
          <p:cNvGrpSpPr/>
          <p:nvPr/>
        </p:nvGrpSpPr>
        <p:grpSpPr>
          <a:xfrm rot="9836962">
            <a:off x="3774120" y="2932126"/>
            <a:ext cx="885825" cy="885825"/>
            <a:chOff x="2688540" y="612375"/>
            <a:chExt cx="1574800" cy="1574800"/>
          </a:xfrm>
        </p:grpSpPr>
        <p:sp>
          <p:nvSpPr>
            <p:cNvPr id="48" name="Pie 24">
              <a:extLst>
                <a:ext uri="{FF2B5EF4-FFF2-40B4-BE49-F238E27FC236}">
                  <a16:creationId xmlns:a16="http://schemas.microsoft.com/office/drawing/2014/main" id="{73E283EA-E169-4037-8495-4AAEB8F3FF80}"/>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49" name="Oval 48">
              <a:extLst>
                <a:ext uri="{FF2B5EF4-FFF2-40B4-BE49-F238E27FC236}">
                  <a16:creationId xmlns:a16="http://schemas.microsoft.com/office/drawing/2014/main" id="{0612737F-ACEE-4420-BDA2-6C9D7473B7B6}"/>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a:extLst>
              <a:ext uri="{FF2B5EF4-FFF2-40B4-BE49-F238E27FC236}">
                <a16:creationId xmlns:a16="http://schemas.microsoft.com/office/drawing/2014/main" id="{3642DCA1-08E8-4520-AB14-3F6634D33293}"/>
              </a:ext>
            </a:extLst>
          </p:cNvPr>
          <p:cNvGrpSpPr/>
          <p:nvPr/>
        </p:nvGrpSpPr>
        <p:grpSpPr>
          <a:xfrm rot="14420374">
            <a:off x="3764077" y="2932126"/>
            <a:ext cx="885825" cy="885825"/>
            <a:chOff x="2688540" y="612375"/>
            <a:chExt cx="1574800" cy="1574800"/>
          </a:xfrm>
        </p:grpSpPr>
        <p:sp>
          <p:nvSpPr>
            <p:cNvPr id="51" name="Pie 28">
              <a:extLst>
                <a:ext uri="{FF2B5EF4-FFF2-40B4-BE49-F238E27FC236}">
                  <a16:creationId xmlns:a16="http://schemas.microsoft.com/office/drawing/2014/main" id="{0B24EA9C-AFD9-423A-9B5F-D8A23756174E}"/>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52" name="Oval 51">
              <a:extLst>
                <a:ext uri="{FF2B5EF4-FFF2-40B4-BE49-F238E27FC236}">
                  <a16:creationId xmlns:a16="http://schemas.microsoft.com/office/drawing/2014/main" id="{3CAE6AAB-42B6-411E-9F88-885AE849AD4C}"/>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 name="Group 52">
            <a:extLst>
              <a:ext uri="{FF2B5EF4-FFF2-40B4-BE49-F238E27FC236}">
                <a16:creationId xmlns:a16="http://schemas.microsoft.com/office/drawing/2014/main" id="{164CB0D3-4211-4A59-98C1-DFC6E9D2532E}"/>
              </a:ext>
            </a:extLst>
          </p:cNvPr>
          <p:cNvGrpSpPr/>
          <p:nvPr/>
        </p:nvGrpSpPr>
        <p:grpSpPr>
          <a:xfrm rot="17482866">
            <a:off x="3767302" y="2932126"/>
            <a:ext cx="885825" cy="885825"/>
            <a:chOff x="2688540" y="612375"/>
            <a:chExt cx="1574800" cy="1574800"/>
          </a:xfrm>
        </p:grpSpPr>
        <p:sp>
          <p:nvSpPr>
            <p:cNvPr id="54" name="Pie 31">
              <a:extLst>
                <a:ext uri="{FF2B5EF4-FFF2-40B4-BE49-F238E27FC236}">
                  <a16:creationId xmlns:a16="http://schemas.microsoft.com/office/drawing/2014/main" id="{B0475134-D3F3-4571-800F-D13715150EC3}"/>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55" name="Oval 54">
              <a:extLst>
                <a:ext uri="{FF2B5EF4-FFF2-40B4-BE49-F238E27FC236}">
                  <a16:creationId xmlns:a16="http://schemas.microsoft.com/office/drawing/2014/main" id="{DE72C70B-9682-4C35-9792-8A135503E0D4}"/>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Rounded Rectangle 21">
            <a:extLst>
              <a:ext uri="{FF2B5EF4-FFF2-40B4-BE49-F238E27FC236}">
                <a16:creationId xmlns:a16="http://schemas.microsoft.com/office/drawing/2014/main" id="{885AD2A0-3CEA-59E0-2AFE-F14A2D81ED17}"/>
              </a:ext>
            </a:extLst>
          </p:cNvPr>
          <p:cNvSpPr/>
          <p:nvPr/>
        </p:nvSpPr>
        <p:spPr>
          <a:xfrm>
            <a:off x="-29301" y="2874240"/>
            <a:ext cx="10368177" cy="966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7873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25B2CC-70A9-4089-A3DC-25058753A27D}"/>
              </a:ext>
            </a:extLst>
          </p:cNvPr>
          <p:cNvSpPr>
            <a:spLocks noGrp="1"/>
          </p:cNvSpPr>
          <p:nvPr>
            <p:ph idx="1"/>
          </p:nvPr>
        </p:nvSpPr>
        <p:spPr>
          <a:xfrm>
            <a:off x="838200" y="5045529"/>
            <a:ext cx="8229600" cy="821872"/>
          </a:xfrm>
        </p:spPr>
        <p:txBody>
          <a:bodyPr>
            <a:normAutofit lnSpcReduction="10000"/>
          </a:bodyPr>
          <a:lstStyle/>
          <a:p>
            <a:pPr marL="0" indent="0" algn="ctr">
              <a:buNone/>
            </a:pPr>
            <a:r>
              <a:rPr lang="en-US" sz="2400">
                <a:latin typeface="Century Gothic" panose="020B0502020202020204" pitchFamily="34" charset="0"/>
                <a:cs typeface="Arial" panose="020B0604020202020204" pitchFamily="34" charset="0"/>
              </a:rPr>
              <a:t>Sweep continues 360° around the vehicle in sweeping visual arcs. Gunner provides over-watch throughout.</a:t>
            </a:r>
          </a:p>
          <a:p>
            <a:pPr algn="ctr"/>
            <a:endParaRPr lang="en-US">
              <a:latin typeface="Century Gothic" panose="020B0502020202020204" pitchFamily="34" charset="0"/>
            </a:endParaRPr>
          </a:p>
        </p:txBody>
      </p:sp>
      <p:sp>
        <p:nvSpPr>
          <p:cNvPr id="56" name="Rounded Rectangle 21">
            <a:extLst>
              <a:ext uri="{FF2B5EF4-FFF2-40B4-BE49-F238E27FC236}">
                <a16:creationId xmlns:a16="http://schemas.microsoft.com/office/drawing/2014/main" id="{2F8D6FFC-3F6D-498F-857B-3AE34175593F}"/>
              </a:ext>
            </a:extLst>
          </p:cNvPr>
          <p:cNvSpPr/>
          <p:nvPr/>
        </p:nvSpPr>
        <p:spPr>
          <a:xfrm>
            <a:off x="-232505" y="2878707"/>
            <a:ext cx="10831925" cy="966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nvGrpSpPr>
          <p:cNvPr id="57" name="Group 56">
            <a:extLst>
              <a:ext uri="{FF2B5EF4-FFF2-40B4-BE49-F238E27FC236}">
                <a16:creationId xmlns:a16="http://schemas.microsoft.com/office/drawing/2014/main" id="{6C1B02CA-C8E8-484E-B724-DD92EE39D593}"/>
              </a:ext>
            </a:extLst>
          </p:cNvPr>
          <p:cNvGrpSpPr/>
          <p:nvPr/>
        </p:nvGrpSpPr>
        <p:grpSpPr>
          <a:xfrm rot="1055963">
            <a:off x="3790803" y="2729428"/>
            <a:ext cx="885825" cy="885825"/>
            <a:chOff x="2688540" y="612375"/>
            <a:chExt cx="1574800" cy="1574800"/>
          </a:xfrm>
        </p:grpSpPr>
        <p:sp>
          <p:nvSpPr>
            <p:cNvPr id="58" name="Pie 24">
              <a:extLst>
                <a:ext uri="{FF2B5EF4-FFF2-40B4-BE49-F238E27FC236}">
                  <a16:creationId xmlns:a16="http://schemas.microsoft.com/office/drawing/2014/main" id="{F8BDCE79-2302-43AA-9F37-C0AE6F992D63}"/>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59" name="Oval 58">
              <a:extLst>
                <a:ext uri="{FF2B5EF4-FFF2-40B4-BE49-F238E27FC236}">
                  <a16:creationId xmlns:a16="http://schemas.microsoft.com/office/drawing/2014/main" id="{C53AF537-EF97-4B41-9E25-F888B33C2B8A}"/>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0" name="Group 59">
            <a:extLst>
              <a:ext uri="{FF2B5EF4-FFF2-40B4-BE49-F238E27FC236}">
                <a16:creationId xmlns:a16="http://schemas.microsoft.com/office/drawing/2014/main" id="{52BEEEA3-2F2D-4580-9CC2-ABB148E7B889}"/>
              </a:ext>
            </a:extLst>
          </p:cNvPr>
          <p:cNvGrpSpPr/>
          <p:nvPr/>
        </p:nvGrpSpPr>
        <p:grpSpPr>
          <a:xfrm rot="18267639">
            <a:off x="4060475" y="2609776"/>
            <a:ext cx="885825" cy="885825"/>
            <a:chOff x="2688540" y="612375"/>
            <a:chExt cx="1574800" cy="1574800"/>
          </a:xfrm>
        </p:grpSpPr>
        <p:sp>
          <p:nvSpPr>
            <p:cNvPr id="61" name="Pie 31">
              <a:extLst>
                <a:ext uri="{FF2B5EF4-FFF2-40B4-BE49-F238E27FC236}">
                  <a16:creationId xmlns:a16="http://schemas.microsoft.com/office/drawing/2014/main" id="{C24C87E7-A08D-4C9E-8AEC-A80350D1AD74}"/>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62" name="Oval 61">
              <a:extLst>
                <a:ext uri="{FF2B5EF4-FFF2-40B4-BE49-F238E27FC236}">
                  <a16:creationId xmlns:a16="http://schemas.microsoft.com/office/drawing/2014/main" id="{F29C7D36-2CD4-40AB-AE4F-F38DC0AB7178}"/>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1FC8E19A-654B-42E0-9F55-7ED15290E832}"/>
              </a:ext>
            </a:extLst>
          </p:cNvPr>
          <p:cNvGrpSpPr/>
          <p:nvPr/>
        </p:nvGrpSpPr>
        <p:grpSpPr>
          <a:xfrm rot="2230337">
            <a:off x="4305030" y="2580692"/>
            <a:ext cx="885825" cy="885825"/>
            <a:chOff x="2688540" y="612375"/>
            <a:chExt cx="1574800" cy="1574800"/>
          </a:xfrm>
        </p:grpSpPr>
        <p:sp>
          <p:nvSpPr>
            <p:cNvPr id="64" name="Pie 74">
              <a:extLst>
                <a:ext uri="{FF2B5EF4-FFF2-40B4-BE49-F238E27FC236}">
                  <a16:creationId xmlns:a16="http://schemas.microsoft.com/office/drawing/2014/main" id="{3F02ACA7-1105-4DA9-8675-4970FBF8BA9F}"/>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65" name="Oval 64">
              <a:extLst>
                <a:ext uri="{FF2B5EF4-FFF2-40B4-BE49-F238E27FC236}">
                  <a16:creationId xmlns:a16="http://schemas.microsoft.com/office/drawing/2014/main" id="{692F94A1-5E01-48AF-9C86-A6A824605F7D}"/>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6" name="Group 65">
            <a:extLst>
              <a:ext uri="{FF2B5EF4-FFF2-40B4-BE49-F238E27FC236}">
                <a16:creationId xmlns:a16="http://schemas.microsoft.com/office/drawing/2014/main" id="{021FA067-C67C-43B9-8E7F-B78756B49B11}"/>
              </a:ext>
            </a:extLst>
          </p:cNvPr>
          <p:cNvGrpSpPr/>
          <p:nvPr/>
        </p:nvGrpSpPr>
        <p:grpSpPr>
          <a:xfrm rot="2640895">
            <a:off x="4649194" y="2567859"/>
            <a:ext cx="885825" cy="885825"/>
            <a:chOff x="2688540" y="612375"/>
            <a:chExt cx="1574800" cy="1574800"/>
          </a:xfrm>
        </p:grpSpPr>
        <p:sp>
          <p:nvSpPr>
            <p:cNvPr id="67" name="Pie 78">
              <a:extLst>
                <a:ext uri="{FF2B5EF4-FFF2-40B4-BE49-F238E27FC236}">
                  <a16:creationId xmlns:a16="http://schemas.microsoft.com/office/drawing/2014/main" id="{655CD904-30D4-4205-808D-5627D3AB53AF}"/>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68" name="Oval 67">
              <a:extLst>
                <a:ext uri="{FF2B5EF4-FFF2-40B4-BE49-F238E27FC236}">
                  <a16:creationId xmlns:a16="http://schemas.microsoft.com/office/drawing/2014/main" id="{B66ADEF0-B6A2-4F2A-B107-07B1CE0CEE5B}"/>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9" name="Group 68">
            <a:extLst>
              <a:ext uri="{FF2B5EF4-FFF2-40B4-BE49-F238E27FC236}">
                <a16:creationId xmlns:a16="http://schemas.microsoft.com/office/drawing/2014/main" id="{0EBAF1D3-346A-4D6B-9FD3-1A3E539CAB72}"/>
              </a:ext>
            </a:extLst>
          </p:cNvPr>
          <p:cNvGrpSpPr/>
          <p:nvPr/>
        </p:nvGrpSpPr>
        <p:grpSpPr>
          <a:xfrm rot="6486580">
            <a:off x="4937077" y="2780832"/>
            <a:ext cx="885825" cy="885825"/>
            <a:chOff x="2688540" y="612375"/>
            <a:chExt cx="1574800" cy="1574800"/>
          </a:xfrm>
        </p:grpSpPr>
        <p:sp>
          <p:nvSpPr>
            <p:cNvPr id="70" name="Pie 104">
              <a:extLst>
                <a:ext uri="{FF2B5EF4-FFF2-40B4-BE49-F238E27FC236}">
                  <a16:creationId xmlns:a16="http://schemas.microsoft.com/office/drawing/2014/main" id="{8401F388-E6BC-4A05-98CD-54A4555DCF94}"/>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71" name="Oval 70">
              <a:extLst>
                <a:ext uri="{FF2B5EF4-FFF2-40B4-BE49-F238E27FC236}">
                  <a16:creationId xmlns:a16="http://schemas.microsoft.com/office/drawing/2014/main" id="{71AF0294-ABB1-4495-ABF7-FAA928267182}"/>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2" name="Group 71">
            <a:extLst>
              <a:ext uri="{FF2B5EF4-FFF2-40B4-BE49-F238E27FC236}">
                <a16:creationId xmlns:a16="http://schemas.microsoft.com/office/drawing/2014/main" id="{1ACEFB8E-C16C-4447-8AC1-90091357079F}"/>
              </a:ext>
            </a:extLst>
          </p:cNvPr>
          <p:cNvGrpSpPr/>
          <p:nvPr/>
        </p:nvGrpSpPr>
        <p:grpSpPr>
          <a:xfrm rot="12649302">
            <a:off x="4995743" y="3151047"/>
            <a:ext cx="885825" cy="885825"/>
            <a:chOff x="2688540" y="612375"/>
            <a:chExt cx="1574800" cy="1574800"/>
          </a:xfrm>
        </p:grpSpPr>
        <p:sp>
          <p:nvSpPr>
            <p:cNvPr id="73" name="Pie 107">
              <a:extLst>
                <a:ext uri="{FF2B5EF4-FFF2-40B4-BE49-F238E27FC236}">
                  <a16:creationId xmlns:a16="http://schemas.microsoft.com/office/drawing/2014/main" id="{7D420180-6F23-4DB1-BC2B-43AC66760037}"/>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74" name="Oval 73">
              <a:extLst>
                <a:ext uri="{FF2B5EF4-FFF2-40B4-BE49-F238E27FC236}">
                  <a16:creationId xmlns:a16="http://schemas.microsoft.com/office/drawing/2014/main" id="{B30F837A-C638-4933-B76F-C6EA69152B7C}"/>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5" name="Group 74">
            <a:extLst>
              <a:ext uri="{FF2B5EF4-FFF2-40B4-BE49-F238E27FC236}">
                <a16:creationId xmlns:a16="http://schemas.microsoft.com/office/drawing/2014/main" id="{D6F5E049-A2E5-4956-8E65-74F116E4E9C4}"/>
              </a:ext>
            </a:extLst>
          </p:cNvPr>
          <p:cNvGrpSpPr/>
          <p:nvPr/>
        </p:nvGrpSpPr>
        <p:grpSpPr>
          <a:xfrm rot="15567988">
            <a:off x="4680739" y="3343173"/>
            <a:ext cx="885825" cy="885825"/>
            <a:chOff x="2688540" y="612375"/>
            <a:chExt cx="1574800" cy="1574800"/>
          </a:xfrm>
        </p:grpSpPr>
        <p:sp>
          <p:nvSpPr>
            <p:cNvPr id="76" name="Pie 110">
              <a:extLst>
                <a:ext uri="{FF2B5EF4-FFF2-40B4-BE49-F238E27FC236}">
                  <a16:creationId xmlns:a16="http://schemas.microsoft.com/office/drawing/2014/main" id="{CCB6112B-503C-4DA6-9CC6-CCBF291E757D}"/>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77" name="Oval 76">
              <a:extLst>
                <a:ext uri="{FF2B5EF4-FFF2-40B4-BE49-F238E27FC236}">
                  <a16:creationId xmlns:a16="http://schemas.microsoft.com/office/drawing/2014/main" id="{A6C38E91-5DA0-4F2E-B841-E65A18DC80A7}"/>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8" name="Group 77">
            <a:extLst>
              <a:ext uri="{FF2B5EF4-FFF2-40B4-BE49-F238E27FC236}">
                <a16:creationId xmlns:a16="http://schemas.microsoft.com/office/drawing/2014/main" id="{F561AC79-0F04-4979-AE7A-A960E7C3FA37}"/>
              </a:ext>
            </a:extLst>
          </p:cNvPr>
          <p:cNvGrpSpPr/>
          <p:nvPr/>
        </p:nvGrpSpPr>
        <p:grpSpPr>
          <a:xfrm rot="14545445">
            <a:off x="4369359" y="3330397"/>
            <a:ext cx="885825" cy="885825"/>
            <a:chOff x="2688540" y="612375"/>
            <a:chExt cx="1574800" cy="1574800"/>
          </a:xfrm>
        </p:grpSpPr>
        <p:sp>
          <p:nvSpPr>
            <p:cNvPr id="79" name="Pie 113">
              <a:extLst>
                <a:ext uri="{FF2B5EF4-FFF2-40B4-BE49-F238E27FC236}">
                  <a16:creationId xmlns:a16="http://schemas.microsoft.com/office/drawing/2014/main" id="{6D3460C3-E08F-43B2-A29D-A279F505B617}"/>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80" name="Oval 79">
              <a:extLst>
                <a:ext uri="{FF2B5EF4-FFF2-40B4-BE49-F238E27FC236}">
                  <a16:creationId xmlns:a16="http://schemas.microsoft.com/office/drawing/2014/main" id="{AFCA4CD5-D40B-429D-8CA2-2B8D018244F5}"/>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1" name="Group 80">
            <a:extLst>
              <a:ext uri="{FF2B5EF4-FFF2-40B4-BE49-F238E27FC236}">
                <a16:creationId xmlns:a16="http://schemas.microsoft.com/office/drawing/2014/main" id="{B71FA325-21DD-4765-B3E6-1AECE13B4E50}"/>
              </a:ext>
            </a:extLst>
          </p:cNvPr>
          <p:cNvGrpSpPr/>
          <p:nvPr/>
        </p:nvGrpSpPr>
        <p:grpSpPr>
          <a:xfrm rot="14612196">
            <a:off x="3834969" y="3220305"/>
            <a:ext cx="885825" cy="885825"/>
            <a:chOff x="2688540" y="612375"/>
            <a:chExt cx="1574800" cy="1574800"/>
          </a:xfrm>
        </p:grpSpPr>
        <p:sp>
          <p:nvSpPr>
            <p:cNvPr id="82" name="Pie 116">
              <a:extLst>
                <a:ext uri="{FF2B5EF4-FFF2-40B4-BE49-F238E27FC236}">
                  <a16:creationId xmlns:a16="http://schemas.microsoft.com/office/drawing/2014/main" id="{979DAC8A-A70E-4B63-998B-5666320E7FEA}"/>
                </a:ext>
              </a:extLst>
            </p:cNvPr>
            <p:cNvSpPr/>
            <p:nvPr/>
          </p:nvSpPr>
          <p:spPr>
            <a:xfrm rot="16351868">
              <a:off x="2688540" y="612375"/>
              <a:ext cx="1574800" cy="1574800"/>
            </a:xfrm>
            <a:prstGeom prst="pie">
              <a:avLst>
                <a:gd name="adj1" fmla="val 0"/>
                <a:gd name="adj2" fmla="val 6170137"/>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black"/>
                </a:solidFill>
                <a:effectLst/>
                <a:uLnTx/>
                <a:uFillTx/>
                <a:latin typeface="Calibri"/>
                <a:ea typeface="+mn-ea"/>
                <a:cs typeface="+mn-cs"/>
              </a:endParaRPr>
            </a:p>
          </p:txBody>
        </p:sp>
        <p:sp>
          <p:nvSpPr>
            <p:cNvPr id="83" name="Oval 82">
              <a:extLst>
                <a:ext uri="{FF2B5EF4-FFF2-40B4-BE49-F238E27FC236}">
                  <a16:creationId xmlns:a16="http://schemas.microsoft.com/office/drawing/2014/main" id="{104810A6-A0B9-4928-AD73-33DFBE27E1AC}"/>
                </a:ext>
              </a:extLst>
            </p:cNvPr>
            <p:cNvSpPr/>
            <p:nvPr/>
          </p:nvSpPr>
          <p:spPr>
            <a:xfrm>
              <a:off x="3345729" y="1275950"/>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sp>
        <p:nvSpPr>
          <p:cNvPr id="84" name="Oval 83">
            <a:extLst>
              <a:ext uri="{FF2B5EF4-FFF2-40B4-BE49-F238E27FC236}">
                <a16:creationId xmlns:a16="http://schemas.microsoft.com/office/drawing/2014/main" id="{FBB93E1C-4074-4108-B406-F7AC998F4328}"/>
              </a:ext>
            </a:extLst>
          </p:cNvPr>
          <p:cNvSpPr/>
          <p:nvPr/>
        </p:nvSpPr>
        <p:spPr>
          <a:xfrm rot="14612196">
            <a:off x="4188720" y="3594667"/>
            <a:ext cx="146488" cy="139304"/>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85" name="Oval 84">
            <a:extLst>
              <a:ext uri="{FF2B5EF4-FFF2-40B4-BE49-F238E27FC236}">
                <a16:creationId xmlns:a16="http://schemas.microsoft.com/office/drawing/2014/main" id="{B1F222EC-5EA7-4E37-A218-42C85032318D}"/>
              </a:ext>
            </a:extLst>
          </p:cNvPr>
          <p:cNvSpPr/>
          <p:nvPr/>
        </p:nvSpPr>
        <p:spPr>
          <a:xfrm>
            <a:off x="3650241" y="2415955"/>
            <a:ext cx="2198049" cy="2060239"/>
          </a:xfrm>
          <a:prstGeom prst="ellipse">
            <a:avLst/>
          </a:prstGeom>
          <a:solidFill>
            <a:srgbClr val="FF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nvGrpSpPr>
          <p:cNvPr id="86" name="Group 85">
            <a:extLst>
              <a:ext uri="{FF2B5EF4-FFF2-40B4-BE49-F238E27FC236}">
                <a16:creationId xmlns:a16="http://schemas.microsoft.com/office/drawing/2014/main" id="{8A7295FA-4690-470B-99C5-33E6BF29EA52}"/>
              </a:ext>
            </a:extLst>
          </p:cNvPr>
          <p:cNvGrpSpPr/>
          <p:nvPr/>
        </p:nvGrpSpPr>
        <p:grpSpPr>
          <a:xfrm>
            <a:off x="4127408" y="3119267"/>
            <a:ext cx="1172225" cy="514457"/>
            <a:chOff x="4628276" y="2878360"/>
            <a:chExt cx="2083956" cy="914590"/>
          </a:xfrm>
        </p:grpSpPr>
        <p:grpSp>
          <p:nvGrpSpPr>
            <p:cNvPr id="87" name="Group 86">
              <a:extLst>
                <a:ext uri="{FF2B5EF4-FFF2-40B4-BE49-F238E27FC236}">
                  <a16:creationId xmlns:a16="http://schemas.microsoft.com/office/drawing/2014/main" id="{E8CA1620-64D2-45D6-8F7F-653D64E3FFB6}"/>
                </a:ext>
              </a:extLst>
            </p:cNvPr>
            <p:cNvGrpSpPr/>
            <p:nvPr/>
          </p:nvGrpSpPr>
          <p:grpSpPr>
            <a:xfrm>
              <a:off x="4946187" y="2878360"/>
              <a:ext cx="1766045" cy="914590"/>
              <a:chOff x="5181598" y="4147450"/>
              <a:chExt cx="4732422" cy="2093708"/>
            </a:xfrm>
            <a:solidFill>
              <a:schemeClr val="bg1"/>
            </a:solidFill>
          </p:grpSpPr>
          <p:sp>
            <p:nvSpPr>
              <p:cNvPr id="91" name="Rectangle 90">
                <a:extLst>
                  <a:ext uri="{FF2B5EF4-FFF2-40B4-BE49-F238E27FC236}">
                    <a16:creationId xmlns:a16="http://schemas.microsoft.com/office/drawing/2014/main" id="{F772E8B5-14AC-4AB8-8C75-9BC7FE14B5A5}"/>
                  </a:ext>
                </a:extLst>
              </p:cNvPr>
              <p:cNvSpPr/>
              <p:nvPr/>
            </p:nvSpPr>
            <p:spPr>
              <a:xfrm>
                <a:off x="5181598" y="4402987"/>
                <a:ext cx="4572002" cy="161376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92" name="Rectangle 91">
                <a:extLst>
                  <a:ext uri="{FF2B5EF4-FFF2-40B4-BE49-F238E27FC236}">
                    <a16:creationId xmlns:a16="http://schemas.microsoft.com/office/drawing/2014/main" id="{1099ABAE-EEF0-4FCD-999B-B512FE5D9799}"/>
                  </a:ext>
                </a:extLst>
              </p:cNvPr>
              <p:cNvSpPr/>
              <p:nvPr/>
            </p:nvSpPr>
            <p:spPr>
              <a:xfrm>
                <a:off x="5342021" y="4539915"/>
                <a:ext cx="2775284" cy="133149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93" name="Trapezoid 92">
                <a:extLst>
                  <a:ext uri="{FF2B5EF4-FFF2-40B4-BE49-F238E27FC236}">
                    <a16:creationId xmlns:a16="http://schemas.microsoft.com/office/drawing/2014/main" id="{FFC778A2-3291-4657-8BB5-278808B552C9}"/>
                  </a:ext>
                </a:extLst>
              </p:cNvPr>
              <p:cNvSpPr/>
              <p:nvPr/>
            </p:nvSpPr>
            <p:spPr>
              <a:xfrm>
                <a:off x="5342021" y="4394576"/>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94" name="Trapezoid 93">
                <a:extLst>
                  <a:ext uri="{FF2B5EF4-FFF2-40B4-BE49-F238E27FC236}">
                    <a16:creationId xmlns:a16="http://schemas.microsoft.com/office/drawing/2014/main" id="{2B840B62-2499-4B00-9E88-8D7AFA3EB3C4}"/>
                  </a:ext>
                </a:extLst>
              </p:cNvPr>
              <p:cNvSpPr/>
              <p:nvPr/>
            </p:nvSpPr>
            <p:spPr>
              <a:xfrm rot="10800000">
                <a:off x="5342021" y="5879820"/>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8B8D3B90-5EB4-473F-9E7E-FFBCC79DC24C}"/>
                  </a:ext>
                </a:extLst>
              </p:cNvPr>
              <p:cNvSpPr/>
              <p:nvPr/>
            </p:nvSpPr>
            <p:spPr>
              <a:xfrm>
                <a:off x="8277728" y="4411400"/>
                <a:ext cx="465220" cy="1605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96" name="Trapezoid 95">
                <a:extLst>
                  <a:ext uri="{FF2B5EF4-FFF2-40B4-BE49-F238E27FC236}">
                    <a16:creationId xmlns:a16="http://schemas.microsoft.com/office/drawing/2014/main" id="{68A9AB15-553D-439D-A5EE-7FC4B2B54946}"/>
                  </a:ext>
                </a:extLst>
              </p:cNvPr>
              <p:cNvSpPr/>
              <p:nvPr/>
            </p:nvSpPr>
            <p:spPr>
              <a:xfrm rot="5400000">
                <a:off x="8039281" y="5137336"/>
                <a:ext cx="1605348" cy="153477"/>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97" name="Trapezoid 96">
                <a:extLst>
                  <a:ext uri="{FF2B5EF4-FFF2-40B4-BE49-F238E27FC236}">
                    <a16:creationId xmlns:a16="http://schemas.microsoft.com/office/drawing/2014/main" id="{AB222E16-C0A1-4EF3-8D7A-846E4FB910AB}"/>
                  </a:ext>
                </a:extLst>
              </p:cNvPr>
              <p:cNvSpPr/>
              <p:nvPr/>
            </p:nvSpPr>
            <p:spPr>
              <a:xfrm rot="5400000">
                <a:off x="8745668" y="4719882"/>
                <a:ext cx="1348321" cy="988383"/>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98" name="Rounded Rectangle 176">
                <a:extLst>
                  <a:ext uri="{FF2B5EF4-FFF2-40B4-BE49-F238E27FC236}">
                    <a16:creationId xmlns:a16="http://schemas.microsoft.com/office/drawing/2014/main" id="{268401D1-A751-406C-A8C6-E0D54D167E83}"/>
                  </a:ext>
                </a:extLst>
              </p:cNvPr>
              <p:cNvSpPr/>
              <p:nvPr/>
            </p:nvSpPr>
            <p:spPr>
              <a:xfrm>
                <a:off x="5335078" y="5719399"/>
                <a:ext cx="914400" cy="35292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B82B67C6-E425-49BB-AD3F-000A40552178}"/>
                  </a:ext>
                </a:extLst>
              </p:cNvPr>
              <p:cNvSpPr/>
              <p:nvPr/>
            </p:nvSpPr>
            <p:spPr>
              <a:xfrm>
                <a:off x="5599771" y="6016746"/>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4192A714-7405-4B33-9438-C19C8BA9B06E}"/>
                  </a:ext>
                </a:extLst>
              </p:cNvPr>
              <p:cNvSpPr/>
              <p:nvPr/>
            </p:nvSpPr>
            <p:spPr>
              <a:xfrm>
                <a:off x="5634600" y="4195681"/>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A9B056B3-744E-4562-B444-6FA805620F70}"/>
                  </a:ext>
                </a:extLst>
              </p:cNvPr>
              <p:cNvSpPr/>
              <p:nvPr/>
            </p:nvSpPr>
            <p:spPr>
              <a:xfrm>
                <a:off x="8678780" y="4147450"/>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B975C2CD-85CD-4A70-A89F-66DCC5251B56}"/>
                  </a:ext>
                </a:extLst>
              </p:cNvPr>
              <p:cNvSpPr/>
              <p:nvPr/>
            </p:nvSpPr>
            <p:spPr>
              <a:xfrm>
                <a:off x="8678780" y="6025158"/>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69FEF025-A4CD-4241-99CB-F119F2EA6961}"/>
                  </a:ext>
                </a:extLst>
              </p:cNvPr>
              <p:cNvSpPr/>
              <p:nvPr/>
            </p:nvSpPr>
            <p:spPr>
              <a:xfrm>
                <a:off x="7193090" y="5864343"/>
                <a:ext cx="831614" cy="2079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CE4599CB-83BF-4328-8205-11994162C6C5}"/>
                  </a:ext>
                </a:extLst>
              </p:cNvPr>
              <p:cNvSpPr/>
              <p:nvPr/>
            </p:nvSpPr>
            <p:spPr>
              <a:xfrm>
                <a:off x="6705602" y="5864341"/>
                <a:ext cx="487488" cy="20798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105" name="Rectangle 104">
                <a:extLst>
                  <a:ext uri="{FF2B5EF4-FFF2-40B4-BE49-F238E27FC236}">
                    <a16:creationId xmlns:a16="http://schemas.microsoft.com/office/drawing/2014/main" id="{2794B7AA-EEDE-43B8-A24D-D25E69392C05}"/>
                  </a:ext>
                </a:extLst>
              </p:cNvPr>
              <p:cNvSpPr/>
              <p:nvPr/>
            </p:nvSpPr>
            <p:spPr>
              <a:xfrm>
                <a:off x="5342020" y="4636793"/>
                <a:ext cx="2611753" cy="47893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CB7BA0A1-2E9F-483E-ABEE-4805F238C4ED}"/>
                  </a:ext>
                </a:extLst>
              </p:cNvPr>
              <p:cNvSpPr/>
              <p:nvPr/>
            </p:nvSpPr>
            <p:spPr>
              <a:xfrm>
                <a:off x="5372099" y="5243957"/>
                <a:ext cx="2581674" cy="4670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sp>
          <p:nvSpPr>
            <p:cNvPr id="88" name="Rectangle 87">
              <a:extLst>
                <a:ext uri="{FF2B5EF4-FFF2-40B4-BE49-F238E27FC236}">
                  <a16:creationId xmlns:a16="http://schemas.microsoft.com/office/drawing/2014/main" id="{E4489B0A-236A-41B3-866E-AF4EF7F29AD5}"/>
                </a:ext>
              </a:extLst>
            </p:cNvPr>
            <p:cNvSpPr/>
            <p:nvPr/>
          </p:nvSpPr>
          <p:spPr>
            <a:xfrm flipV="1">
              <a:off x="5013845" y="3104086"/>
              <a:ext cx="965569" cy="2357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a:extLst>
                <a:ext uri="{FF2B5EF4-FFF2-40B4-BE49-F238E27FC236}">
                  <a16:creationId xmlns:a16="http://schemas.microsoft.com/office/drawing/2014/main" id="{CCBB3C7E-9F38-47CA-A2E5-1301D92CBC5A}"/>
                </a:ext>
              </a:extLst>
            </p:cNvPr>
            <p:cNvSpPr/>
            <p:nvPr/>
          </p:nvSpPr>
          <p:spPr>
            <a:xfrm>
              <a:off x="5366418" y="3085417"/>
              <a:ext cx="260422" cy="24765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538228AE-200E-4FE0-AF6A-C6753780D564}"/>
                </a:ext>
              </a:extLst>
            </p:cNvPr>
            <p:cNvSpPr/>
            <p:nvPr/>
          </p:nvSpPr>
          <p:spPr>
            <a:xfrm>
              <a:off x="4628276" y="3123517"/>
              <a:ext cx="320871"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01983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6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7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8"/>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7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7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8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85"/>
                                        </p:tgtEl>
                                        <p:attrNameLst>
                                          <p:attrName>style.visibility</p:attrName>
                                        </p:attrNameLst>
                                      </p:cBhvr>
                                      <p:to>
                                        <p:strVal val="visible"/>
                                      </p:to>
                                    </p:set>
                                    <p:anim calcmode="lin" valueType="num">
                                      <p:cBhvr>
                                        <p:cTn id="63" dur="1000" fill="hold"/>
                                        <p:tgtEl>
                                          <p:spTgt spid="85"/>
                                        </p:tgtEl>
                                        <p:attrNameLst>
                                          <p:attrName>ppt_w</p:attrName>
                                        </p:attrNameLst>
                                      </p:cBhvr>
                                      <p:tavLst>
                                        <p:tav tm="0">
                                          <p:val>
                                            <p:strVal val="#ppt_w*0.70"/>
                                          </p:val>
                                        </p:tav>
                                        <p:tav tm="100000">
                                          <p:val>
                                            <p:strVal val="#ppt_w"/>
                                          </p:val>
                                        </p:tav>
                                      </p:tavLst>
                                    </p:anim>
                                    <p:anim calcmode="lin" valueType="num">
                                      <p:cBhvr>
                                        <p:cTn id="64" dur="1000" fill="hold"/>
                                        <p:tgtEl>
                                          <p:spTgt spid="85"/>
                                        </p:tgtEl>
                                        <p:attrNameLst>
                                          <p:attrName>ppt_h</p:attrName>
                                        </p:attrNameLst>
                                      </p:cBhvr>
                                      <p:tavLst>
                                        <p:tav tm="0">
                                          <p:val>
                                            <p:strVal val="#ppt_h"/>
                                          </p:val>
                                        </p:tav>
                                        <p:tav tm="100000">
                                          <p:val>
                                            <p:strVal val="#ppt_h"/>
                                          </p:val>
                                        </p:tav>
                                      </p:tavLst>
                                    </p:anim>
                                    <p:animEffect transition="in" filter="fade">
                                      <p:cBhvr>
                                        <p:cTn id="65"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040B04-1112-463C-B330-431A85B4013F}"/>
              </a:ext>
            </a:extLst>
          </p:cNvPr>
          <p:cNvSpPr txBox="1">
            <a:spLocks/>
          </p:cNvSpPr>
          <p:nvPr/>
        </p:nvSpPr>
        <p:spPr>
          <a:xfrm>
            <a:off x="2925273" y="2913168"/>
            <a:ext cx="4055453" cy="1031663"/>
          </a:xfrm>
          <a:prstGeom prst="rect">
            <a:avLst/>
          </a:prstGeom>
        </p:spPr>
        <p:txBody>
          <a:bodyPr>
            <a:noAutofit/>
          </a:bodyPr>
          <a:lstStyle>
            <a:lvl1pPr algn="ctr" defTabSz="257175" rtl="0" eaLnBrk="1" latinLnBrk="0" hangingPunct="1">
              <a:spcBef>
                <a:spcPct val="0"/>
              </a:spcBef>
              <a:buNone/>
              <a:defRPr sz="2475" kern="1200">
                <a:solidFill>
                  <a:schemeClr val="tx1"/>
                </a:solidFill>
                <a:latin typeface="+mj-lt"/>
                <a:ea typeface="+mj-ea"/>
                <a:cs typeface="+mj-cs"/>
              </a:defRPr>
            </a:lvl1pPr>
          </a:lstStyle>
          <a:p>
            <a:pPr marL="0" marR="0" lvl="0" indent="0" algn="ctr" defTabSz="25717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1F497D">
                    <a:lumMod val="60000"/>
                    <a:lumOff val="40000"/>
                  </a:srgbClr>
                </a:solidFill>
                <a:effectLst/>
                <a:uLnTx/>
                <a:uFillTx/>
                <a:latin typeface="Century Gothic" panose="020B0502020202020204" pitchFamily="34" charset="0"/>
                <a:ea typeface="+mj-ea"/>
                <a:cs typeface="Arial" panose="020B0604020202020204" pitchFamily="34" charset="0"/>
              </a:rPr>
              <a:t>Any Questions on Stage 2?</a:t>
            </a:r>
            <a:endParaRPr kumimoji="0" lang="en-GB" sz="3600" b="0" i="0" u="none" strike="noStrike" kern="1200" cap="none" spc="0" normalizeH="0" baseline="0" noProof="0">
              <a:ln>
                <a:noFill/>
              </a:ln>
              <a:solidFill>
                <a:srgbClr val="1F497D">
                  <a:lumMod val="60000"/>
                  <a:lumOff val="40000"/>
                </a:srgbClr>
              </a:solidFill>
              <a:effectLst/>
              <a:uLnTx/>
              <a:uFillTx/>
              <a:latin typeface="Century Gothic" panose="020B0502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71358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4D830A-6BF7-4474-BBA0-A6889A1FED30}"/>
              </a:ext>
            </a:extLst>
          </p:cNvPr>
          <p:cNvSpPr>
            <a:spLocks noGrp="1"/>
          </p:cNvSpPr>
          <p:nvPr>
            <p:ph idx="1"/>
          </p:nvPr>
        </p:nvSpPr>
        <p:spPr/>
        <p:txBody>
          <a:bodyPr/>
          <a:lstStyle/>
          <a:p>
            <a:pPr marL="0" indent="0">
              <a:spcBef>
                <a:spcPts val="0"/>
              </a:spcBef>
              <a:spcAft>
                <a:spcPts val="1350"/>
              </a:spcAft>
              <a:buNone/>
            </a:pPr>
            <a:r>
              <a:rPr lang="en-GB" sz="2400" b="1" dirty="0">
                <a:latin typeface="Century Gothic" panose="020B0502020202020204" pitchFamily="34" charset="0"/>
                <a:cs typeface="Arial" panose="020B0604020202020204" pitchFamily="34" charset="0"/>
              </a:rPr>
              <a:t>Stage Three – 25m Check</a:t>
            </a:r>
          </a:p>
          <a:p>
            <a:pPr>
              <a:spcBef>
                <a:spcPts val="0"/>
              </a:spcBef>
              <a:spcAft>
                <a:spcPts val="1350"/>
              </a:spcAft>
            </a:pPr>
            <a:r>
              <a:rPr lang="en-GB" sz="2400" dirty="0">
                <a:latin typeface="Century Gothic" panose="020B0502020202020204" pitchFamily="34" charset="0"/>
                <a:cs typeface="Arial" panose="020B0604020202020204" pitchFamily="34" charset="0"/>
              </a:rPr>
              <a:t>On completion of 5 metre check:</a:t>
            </a:r>
          </a:p>
          <a:p>
            <a:pPr marL="800100" lvl="1" indent="-457200">
              <a:spcBef>
                <a:spcPts val="0"/>
              </a:spcBef>
              <a:spcAft>
                <a:spcPts val="1350"/>
              </a:spcAft>
            </a:pPr>
            <a:r>
              <a:rPr lang="en-GB" sz="2400" dirty="0">
                <a:latin typeface="Century Gothic" panose="020B0502020202020204" pitchFamily="34" charset="0"/>
                <a:cs typeface="Arial" panose="020B0604020202020204" pitchFamily="34" charset="0"/>
              </a:rPr>
              <a:t>First soldier dismounts and moves 20m to the 6 o’clock position.</a:t>
            </a:r>
          </a:p>
          <a:p>
            <a:pPr marL="800100" lvl="1" indent="-457200">
              <a:spcBef>
                <a:spcPts val="0"/>
              </a:spcBef>
              <a:spcAft>
                <a:spcPts val="1350"/>
              </a:spcAft>
            </a:pPr>
            <a:r>
              <a:rPr lang="en-GB" sz="2400" dirty="0">
                <a:latin typeface="Century Gothic" panose="020B0502020202020204" pitchFamily="34" charset="0"/>
                <a:cs typeface="Arial" panose="020B0604020202020204" pitchFamily="34" charset="0"/>
              </a:rPr>
              <a:t>Second soldier dismounts and moves 20m to the 12 o’clock position.</a:t>
            </a:r>
          </a:p>
          <a:p>
            <a:r>
              <a:rPr lang="en-US" sz="2400" dirty="0">
                <a:latin typeface="Century Gothic" panose="020B0502020202020204" pitchFamily="34" charset="0"/>
              </a:rPr>
              <a:t>After dismounting the vehicles should be shut. </a:t>
            </a:r>
          </a:p>
        </p:txBody>
      </p:sp>
      <p:sp>
        <p:nvSpPr>
          <p:cNvPr id="6" name="Title 3">
            <a:extLst>
              <a:ext uri="{FF2B5EF4-FFF2-40B4-BE49-F238E27FC236}">
                <a16:creationId xmlns:a16="http://schemas.microsoft.com/office/drawing/2014/main" id="{E17164C7-9066-0743-4EF4-7EE4466B1578}"/>
              </a:ext>
            </a:extLst>
          </p:cNvPr>
          <p:cNvSpPr>
            <a:spLocks noGrp="1"/>
          </p:cNvSpPr>
          <p:nvPr>
            <p:ph type="title"/>
          </p:nvPr>
        </p:nvSpPr>
        <p:spPr>
          <a:xfrm>
            <a:off x="681037" y="0"/>
            <a:ext cx="8543925" cy="773087"/>
          </a:xfrm>
        </p:spPr>
        <p:txBody>
          <a:bodyPr>
            <a:normAutofit/>
          </a:bodyPr>
          <a:lstStyle/>
          <a:p>
            <a:pPr algn="ctr"/>
            <a:r>
              <a:rPr lang="en-US" sz="3200" dirty="0"/>
              <a:t>5 and 25m Drill </a:t>
            </a:r>
          </a:p>
        </p:txBody>
      </p:sp>
    </p:spTree>
    <p:extLst>
      <p:ext uri="{BB962C8B-B14F-4D97-AF65-F5344CB8AC3E}">
        <p14:creationId xmlns:p14="http://schemas.microsoft.com/office/powerpoint/2010/main" val="86207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53339" y="2955943"/>
            <a:ext cx="10355579" cy="966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65" name="Group 164"/>
          <p:cNvGrpSpPr/>
          <p:nvPr/>
        </p:nvGrpSpPr>
        <p:grpSpPr>
          <a:xfrm>
            <a:off x="4366889" y="3098835"/>
            <a:ext cx="1172225" cy="514457"/>
            <a:chOff x="4628276" y="2878360"/>
            <a:chExt cx="2083956" cy="914590"/>
          </a:xfrm>
        </p:grpSpPr>
        <p:grpSp>
          <p:nvGrpSpPr>
            <p:cNvPr id="166" name="Group 165"/>
            <p:cNvGrpSpPr/>
            <p:nvPr/>
          </p:nvGrpSpPr>
          <p:grpSpPr>
            <a:xfrm>
              <a:off x="4946187" y="2878360"/>
              <a:ext cx="1766045" cy="914590"/>
              <a:chOff x="5181598" y="4147450"/>
              <a:chExt cx="4732422" cy="2093708"/>
            </a:xfrm>
            <a:solidFill>
              <a:schemeClr val="bg1"/>
            </a:solidFill>
          </p:grpSpPr>
          <p:sp>
            <p:nvSpPr>
              <p:cNvPr id="170" name="Rectangle 169"/>
              <p:cNvSpPr/>
              <p:nvPr/>
            </p:nvSpPr>
            <p:spPr>
              <a:xfrm>
                <a:off x="5181598" y="4402987"/>
                <a:ext cx="4572002" cy="161376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1" name="Rectangle 170"/>
              <p:cNvSpPr/>
              <p:nvPr/>
            </p:nvSpPr>
            <p:spPr>
              <a:xfrm>
                <a:off x="5342021" y="4539915"/>
                <a:ext cx="2775284" cy="133149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2" name="Trapezoid 171"/>
              <p:cNvSpPr/>
              <p:nvPr/>
            </p:nvSpPr>
            <p:spPr>
              <a:xfrm>
                <a:off x="5342021" y="4394576"/>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3" name="Trapezoid 172"/>
              <p:cNvSpPr/>
              <p:nvPr/>
            </p:nvSpPr>
            <p:spPr>
              <a:xfrm rot="10800000">
                <a:off x="5342021" y="5879820"/>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4" name="Rectangle 173"/>
              <p:cNvSpPr/>
              <p:nvPr/>
            </p:nvSpPr>
            <p:spPr>
              <a:xfrm>
                <a:off x="8277728" y="4411400"/>
                <a:ext cx="465220" cy="1605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5" name="Trapezoid 174"/>
              <p:cNvSpPr/>
              <p:nvPr/>
            </p:nvSpPr>
            <p:spPr>
              <a:xfrm rot="5400000">
                <a:off x="8039281" y="5137336"/>
                <a:ext cx="1605348" cy="153477"/>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6" name="Trapezoid 175"/>
              <p:cNvSpPr/>
              <p:nvPr/>
            </p:nvSpPr>
            <p:spPr>
              <a:xfrm rot="5400000">
                <a:off x="8745668" y="4719882"/>
                <a:ext cx="1348321" cy="988383"/>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7" name="Rounded Rectangle 176"/>
              <p:cNvSpPr/>
              <p:nvPr/>
            </p:nvSpPr>
            <p:spPr>
              <a:xfrm>
                <a:off x="5335078" y="5719399"/>
                <a:ext cx="914400" cy="35292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8" name="Rectangle 177"/>
              <p:cNvSpPr/>
              <p:nvPr/>
            </p:nvSpPr>
            <p:spPr>
              <a:xfrm>
                <a:off x="5599771" y="6016746"/>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9" name="Rectangle 178"/>
              <p:cNvSpPr/>
              <p:nvPr/>
            </p:nvSpPr>
            <p:spPr>
              <a:xfrm>
                <a:off x="5634600" y="4195681"/>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0" name="Rectangle 179"/>
              <p:cNvSpPr/>
              <p:nvPr/>
            </p:nvSpPr>
            <p:spPr>
              <a:xfrm>
                <a:off x="8678780" y="4147450"/>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p:cNvSpPr/>
              <p:nvPr/>
            </p:nvSpPr>
            <p:spPr>
              <a:xfrm>
                <a:off x="8678780" y="6025158"/>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2" name="Rectangle 181"/>
              <p:cNvSpPr/>
              <p:nvPr/>
            </p:nvSpPr>
            <p:spPr>
              <a:xfrm>
                <a:off x="7193090" y="5864343"/>
                <a:ext cx="831614" cy="2079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Rectangle 182"/>
              <p:cNvSpPr/>
              <p:nvPr/>
            </p:nvSpPr>
            <p:spPr>
              <a:xfrm>
                <a:off x="6705602" y="5864341"/>
                <a:ext cx="487488" cy="20798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Rectangle 183"/>
              <p:cNvSpPr/>
              <p:nvPr/>
            </p:nvSpPr>
            <p:spPr>
              <a:xfrm>
                <a:off x="5342020" y="4636793"/>
                <a:ext cx="2611753" cy="47893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5" name="Rectangle 184"/>
              <p:cNvSpPr/>
              <p:nvPr/>
            </p:nvSpPr>
            <p:spPr>
              <a:xfrm>
                <a:off x="5372099" y="5243957"/>
                <a:ext cx="2581674" cy="4670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67" name="Rectangle 166"/>
            <p:cNvSpPr/>
            <p:nvPr/>
          </p:nvSpPr>
          <p:spPr>
            <a:xfrm flipV="1">
              <a:off x="5013845" y="3104086"/>
              <a:ext cx="965569" cy="2357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8" name="Oval 167"/>
            <p:cNvSpPr/>
            <p:nvPr/>
          </p:nvSpPr>
          <p:spPr>
            <a:xfrm>
              <a:off x="5366418" y="3085417"/>
              <a:ext cx="260422" cy="24765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9" name="Rectangle 168"/>
            <p:cNvSpPr/>
            <p:nvPr/>
          </p:nvSpPr>
          <p:spPr>
            <a:xfrm>
              <a:off x="4628276" y="3123517"/>
              <a:ext cx="320871"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9" name="Group 8"/>
          <p:cNvGrpSpPr/>
          <p:nvPr/>
        </p:nvGrpSpPr>
        <p:grpSpPr>
          <a:xfrm>
            <a:off x="2316344" y="4001759"/>
            <a:ext cx="1922866" cy="435449"/>
            <a:chOff x="1833262" y="4388715"/>
            <a:chExt cx="2841211" cy="774128"/>
          </a:xfrm>
        </p:grpSpPr>
        <p:cxnSp>
          <p:nvCxnSpPr>
            <p:cNvPr id="4" name="Straight Arrow Connector 3"/>
            <p:cNvCxnSpPr>
              <a:cxnSpLocks/>
            </p:cNvCxnSpPr>
            <p:nvPr/>
          </p:nvCxnSpPr>
          <p:spPr>
            <a:xfrm>
              <a:off x="1833262" y="4951829"/>
              <a:ext cx="2841211"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V="1">
              <a:off x="1833262" y="4757575"/>
              <a:ext cx="1" cy="4052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674473" y="4768947"/>
              <a:ext cx="0" cy="393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44493" y="4388715"/>
              <a:ext cx="955013" cy="6565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20m</a:t>
              </a:r>
            </a:p>
          </p:txBody>
        </p:sp>
      </p:grpSp>
      <p:grpSp>
        <p:nvGrpSpPr>
          <p:cNvPr id="45" name="Group 44"/>
          <p:cNvGrpSpPr/>
          <p:nvPr/>
        </p:nvGrpSpPr>
        <p:grpSpPr>
          <a:xfrm>
            <a:off x="5646581" y="4011524"/>
            <a:ext cx="1853548" cy="425684"/>
            <a:chOff x="1820904" y="4388828"/>
            <a:chExt cx="2718356" cy="756770"/>
          </a:xfrm>
        </p:grpSpPr>
        <p:cxnSp>
          <p:nvCxnSpPr>
            <p:cNvPr id="46" name="Straight Arrow Connector 45"/>
            <p:cNvCxnSpPr>
              <a:cxnSpLocks/>
            </p:cNvCxnSpPr>
            <p:nvPr/>
          </p:nvCxnSpPr>
          <p:spPr>
            <a:xfrm>
              <a:off x="1867037" y="4951829"/>
              <a:ext cx="2626091"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1820904" y="4740330"/>
              <a:ext cx="0" cy="4052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flipH="1">
              <a:off x="4530407" y="4740330"/>
              <a:ext cx="8853" cy="4052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08287" y="4388828"/>
              <a:ext cx="947889" cy="6565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20m</a:t>
              </a:r>
            </a:p>
          </p:txBody>
        </p:sp>
      </p:grpSp>
      <p:grpSp>
        <p:nvGrpSpPr>
          <p:cNvPr id="56" name="Group 55"/>
          <p:cNvGrpSpPr/>
          <p:nvPr/>
        </p:nvGrpSpPr>
        <p:grpSpPr>
          <a:xfrm rot="4940341">
            <a:off x="1758937" y="2835939"/>
            <a:ext cx="1212231" cy="1225927"/>
            <a:chOff x="5409777" y="2587562"/>
            <a:chExt cx="1616308" cy="1634569"/>
          </a:xfrm>
        </p:grpSpPr>
        <p:sp>
          <p:nvSpPr>
            <p:cNvPr id="57" name="Pie 56"/>
            <p:cNvSpPr/>
            <p:nvPr/>
          </p:nvSpPr>
          <p:spPr>
            <a:xfrm rot="2233149">
              <a:off x="5409777" y="2587562"/>
              <a:ext cx="1616308" cy="1634569"/>
            </a:xfrm>
            <a:prstGeom prst="pie">
              <a:avLst>
                <a:gd name="adj1" fmla="val 0"/>
                <a:gd name="adj2" fmla="val 7214012"/>
              </a:avLst>
            </a:prstGeom>
            <a:solidFill>
              <a:srgbClr val="FFFF00">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8" name="Group 57"/>
            <p:cNvGrpSpPr/>
            <p:nvPr/>
          </p:nvGrpSpPr>
          <p:grpSpPr>
            <a:xfrm rot="6591407">
              <a:off x="5984657" y="3169748"/>
              <a:ext cx="478938" cy="447077"/>
              <a:chOff x="1883389" y="2464892"/>
              <a:chExt cx="829329" cy="1257969"/>
            </a:xfrm>
          </p:grpSpPr>
          <p:pic>
            <p:nvPicPr>
              <p:cNvPr id="59" name="Picture 2" descr="D:\Desktop\(4) IED immediate safety response\C-IED route clearance drills\Cied drills graphics\SOLDIER2-SMALL.png"/>
              <p:cNvPicPr>
                <a:picLocks noChangeAspect="1" noChangeArrowheads="1"/>
              </p:cNvPicPr>
              <p:nvPr/>
            </p:nvPicPr>
            <p:blipFill>
              <a:blip r:embed="rId3" cstate="print"/>
              <a:srcRect/>
              <a:stretch>
                <a:fillRect/>
              </a:stretch>
            </p:blipFill>
            <p:spPr bwMode="auto">
              <a:xfrm rot="10800000">
                <a:off x="1883389" y="2464892"/>
                <a:ext cx="829329" cy="1257969"/>
              </a:xfrm>
              <a:prstGeom prst="rect">
                <a:avLst/>
              </a:prstGeom>
              <a:noFill/>
              <a:scene3d>
                <a:camera prst="orthographicFront">
                  <a:rot lat="0" lon="0" rev="5400000"/>
                </a:camera>
                <a:lightRig rig="threePt" dir="t"/>
              </a:scene3d>
            </p:spPr>
          </p:pic>
          <p:sp>
            <p:nvSpPr>
              <p:cNvPr id="61" name="Oval 60"/>
              <p:cNvSpPr/>
              <p:nvPr/>
            </p:nvSpPr>
            <p:spPr>
              <a:xfrm>
                <a:off x="2088683" y="3029803"/>
                <a:ext cx="337662" cy="39161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F81BD">
                      <a:lumMod val="20000"/>
                      <a:lumOff val="80000"/>
                    </a:srgbClr>
                  </a:solidFill>
                  <a:effectLst/>
                  <a:uLnTx/>
                  <a:uFillTx/>
                  <a:latin typeface="Arial" panose="020B0604020202020204" pitchFamily="34" charset="0"/>
                  <a:ea typeface="+mn-ea"/>
                  <a:cs typeface="Arial" panose="020B0604020202020204" pitchFamily="34" charset="0"/>
                </a:endParaRPr>
              </a:p>
            </p:txBody>
          </p:sp>
        </p:grpSp>
      </p:grpSp>
      <p:grpSp>
        <p:nvGrpSpPr>
          <p:cNvPr id="62" name="Group 61"/>
          <p:cNvGrpSpPr/>
          <p:nvPr/>
        </p:nvGrpSpPr>
        <p:grpSpPr>
          <a:xfrm rot="16200000">
            <a:off x="6986175" y="2775733"/>
            <a:ext cx="1212231" cy="1225927"/>
            <a:chOff x="5409777" y="2587562"/>
            <a:chExt cx="1616308" cy="1634569"/>
          </a:xfrm>
        </p:grpSpPr>
        <p:sp>
          <p:nvSpPr>
            <p:cNvPr id="71" name="Pie 70"/>
            <p:cNvSpPr/>
            <p:nvPr/>
          </p:nvSpPr>
          <p:spPr>
            <a:xfrm rot="2233149">
              <a:off x="5409777" y="2587562"/>
              <a:ext cx="1616308" cy="1634569"/>
            </a:xfrm>
            <a:prstGeom prst="pie">
              <a:avLst>
                <a:gd name="adj1" fmla="val 0"/>
                <a:gd name="adj2" fmla="val 7214012"/>
              </a:avLst>
            </a:prstGeom>
            <a:solidFill>
              <a:srgbClr val="FFFF00">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2" name="Group 71"/>
            <p:cNvGrpSpPr/>
            <p:nvPr/>
          </p:nvGrpSpPr>
          <p:grpSpPr>
            <a:xfrm rot="6591407">
              <a:off x="5984657" y="3169749"/>
              <a:ext cx="478938" cy="447077"/>
              <a:chOff x="1883390" y="2464890"/>
              <a:chExt cx="829329" cy="1257969"/>
            </a:xfrm>
          </p:grpSpPr>
          <p:pic>
            <p:nvPicPr>
              <p:cNvPr id="73" name="Picture 2" descr="D:\Desktop\(4) IED immediate safety response\C-IED route clearance drills\Cied drills graphics\SOLDIER2-SMALL.png"/>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74" name="Oval 73"/>
              <p:cNvSpPr/>
              <p:nvPr/>
            </p:nvSpPr>
            <p:spPr>
              <a:xfrm>
                <a:off x="2088683" y="3029803"/>
                <a:ext cx="337662" cy="39161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F81BD">
                      <a:lumMod val="20000"/>
                      <a:lumOff val="80000"/>
                    </a:srgbClr>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344705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21C89-7A08-4822-8A81-FD3E01105D16}"/>
              </a:ext>
            </a:extLst>
          </p:cNvPr>
          <p:cNvSpPr>
            <a:spLocks noGrp="1"/>
          </p:cNvSpPr>
          <p:nvPr>
            <p:ph idx="1"/>
          </p:nvPr>
        </p:nvSpPr>
        <p:spPr>
          <a:xfrm>
            <a:off x="495299" y="1067790"/>
            <a:ext cx="8915400" cy="5029200"/>
          </a:xfrm>
        </p:spPr>
        <p:txBody>
          <a:bodyPr/>
          <a:lstStyle/>
          <a:p>
            <a:pPr marL="0" indent="0">
              <a:buNone/>
            </a:pPr>
            <a:r>
              <a:rPr lang="en-US" sz="2800" b="1" dirty="0">
                <a:latin typeface="Century Gothic" panose="020B0502020202020204" pitchFamily="34" charset="0"/>
              </a:rPr>
              <a:t>Stage three – 25m Check</a:t>
            </a:r>
          </a:p>
          <a:p>
            <a:pPr marL="0" indent="0">
              <a:buNone/>
            </a:pPr>
            <a:r>
              <a:rPr lang="en-US" sz="2800" dirty="0">
                <a:latin typeface="Century Gothic" panose="020B0502020202020204" pitchFamily="34" charset="0"/>
              </a:rPr>
              <a:t>Once the First and Second man moves 20m to the 6 o’clock and 12 o’clock position the:</a:t>
            </a:r>
          </a:p>
          <a:p>
            <a:endParaRPr lang="en-US" dirty="0">
              <a:latin typeface="Century Gothic" panose="020B0502020202020204" pitchFamily="34" charset="0"/>
            </a:endParaRPr>
          </a:p>
          <a:p>
            <a:r>
              <a:rPr lang="en-US" dirty="0">
                <a:latin typeface="Century Gothic" panose="020B0502020202020204" pitchFamily="34" charset="0"/>
              </a:rPr>
              <a:t>Third man dismounts and moves 10m to the 6 o’clock position.</a:t>
            </a:r>
          </a:p>
          <a:p>
            <a:endParaRPr lang="en-US" dirty="0">
              <a:latin typeface="Century Gothic" panose="020B0502020202020204" pitchFamily="34" charset="0"/>
            </a:endParaRPr>
          </a:p>
          <a:p>
            <a:r>
              <a:rPr lang="en-US" dirty="0">
                <a:latin typeface="Century Gothic" panose="020B0502020202020204" pitchFamily="34" charset="0"/>
              </a:rPr>
              <a:t>Fourth man Dismounts and moves 10m to the 12 o’clock position.</a:t>
            </a:r>
          </a:p>
          <a:p>
            <a:endParaRPr lang="en-US" dirty="0">
              <a:latin typeface="Century Gothic" panose="020B0502020202020204" pitchFamily="34" charset="0"/>
            </a:endParaRPr>
          </a:p>
        </p:txBody>
      </p:sp>
      <p:sp>
        <p:nvSpPr>
          <p:cNvPr id="6" name="Title 3">
            <a:extLst>
              <a:ext uri="{FF2B5EF4-FFF2-40B4-BE49-F238E27FC236}">
                <a16:creationId xmlns:a16="http://schemas.microsoft.com/office/drawing/2014/main" id="{D82F8C7F-24B5-76E3-1C57-2DBBF7019AC3}"/>
              </a:ext>
            </a:extLst>
          </p:cNvPr>
          <p:cNvSpPr>
            <a:spLocks noGrp="1"/>
          </p:cNvSpPr>
          <p:nvPr>
            <p:ph type="title"/>
          </p:nvPr>
        </p:nvSpPr>
        <p:spPr>
          <a:xfrm>
            <a:off x="681037" y="0"/>
            <a:ext cx="8543925" cy="773087"/>
          </a:xfrm>
        </p:spPr>
        <p:txBody>
          <a:bodyPr>
            <a:normAutofit/>
          </a:bodyPr>
          <a:lstStyle/>
          <a:p>
            <a:pPr algn="ctr"/>
            <a:r>
              <a:rPr lang="en-US" sz="3200" dirty="0"/>
              <a:t>5 and 25m Drill </a:t>
            </a:r>
          </a:p>
        </p:txBody>
      </p:sp>
    </p:spTree>
    <p:extLst>
      <p:ext uri="{BB962C8B-B14F-4D97-AF65-F5344CB8AC3E}">
        <p14:creationId xmlns:p14="http://schemas.microsoft.com/office/powerpoint/2010/main" val="414250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51216" y="2462450"/>
            <a:ext cx="10028420" cy="966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65" name="Group 164"/>
          <p:cNvGrpSpPr/>
          <p:nvPr/>
        </p:nvGrpSpPr>
        <p:grpSpPr>
          <a:xfrm>
            <a:off x="4160611" y="2622665"/>
            <a:ext cx="1172225" cy="514457"/>
            <a:chOff x="4628276" y="2878360"/>
            <a:chExt cx="2083956" cy="914590"/>
          </a:xfrm>
        </p:grpSpPr>
        <p:grpSp>
          <p:nvGrpSpPr>
            <p:cNvPr id="166" name="Group 165"/>
            <p:cNvGrpSpPr/>
            <p:nvPr/>
          </p:nvGrpSpPr>
          <p:grpSpPr>
            <a:xfrm>
              <a:off x="4946187" y="2878360"/>
              <a:ext cx="1766045" cy="914590"/>
              <a:chOff x="5181598" y="4147450"/>
              <a:chExt cx="4732422" cy="2093708"/>
            </a:xfrm>
            <a:solidFill>
              <a:schemeClr val="bg1"/>
            </a:solidFill>
          </p:grpSpPr>
          <p:sp>
            <p:nvSpPr>
              <p:cNvPr id="170" name="Rectangle 169"/>
              <p:cNvSpPr/>
              <p:nvPr/>
            </p:nvSpPr>
            <p:spPr>
              <a:xfrm>
                <a:off x="5181598" y="4402987"/>
                <a:ext cx="4572002" cy="161376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1" name="Rectangle 170"/>
              <p:cNvSpPr/>
              <p:nvPr/>
            </p:nvSpPr>
            <p:spPr>
              <a:xfrm>
                <a:off x="5342021" y="4539915"/>
                <a:ext cx="2775284" cy="133149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2" name="Trapezoid 171"/>
              <p:cNvSpPr/>
              <p:nvPr/>
            </p:nvSpPr>
            <p:spPr>
              <a:xfrm>
                <a:off x="5342021" y="4394576"/>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3" name="Trapezoid 172"/>
              <p:cNvSpPr/>
              <p:nvPr/>
            </p:nvSpPr>
            <p:spPr>
              <a:xfrm rot="10800000">
                <a:off x="5342021" y="5879820"/>
                <a:ext cx="2775284" cy="145337"/>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4" name="Rectangle 173"/>
              <p:cNvSpPr/>
              <p:nvPr/>
            </p:nvSpPr>
            <p:spPr>
              <a:xfrm>
                <a:off x="8277728" y="4411400"/>
                <a:ext cx="465220" cy="1605347"/>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5" name="Trapezoid 174"/>
              <p:cNvSpPr/>
              <p:nvPr/>
            </p:nvSpPr>
            <p:spPr>
              <a:xfrm rot="5400000">
                <a:off x="8039281" y="5137336"/>
                <a:ext cx="1605348" cy="153477"/>
              </a:xfrm>
              <a:prstGeom prst="trapezoi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6" name="Trapezoid 175"/>
              <p:cNvSpPr/>
              <p:nvPr/>
            </p:nvSpPr>
            <p:spPr>
              <a:xfrm rot="5400000">
                <a:off x="8745668" y="4719882"/>
                <a:ext cx="1348321" cy="988383"/>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7" name="Rounded Rectangle 176"/>
              <p:cNvSpPr/>
              <p:nvPr/>
            </p:nvSpPr>
            <p:spPr>
              <a:xfrm>
                <a:off x="5335078" y="5719399"/>
                <a:ext cx="914400" cy="35292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8" name="Rectangle 177"/>
              <p:cNvSpPr/>
              <p:nvPr/>
            </p:nvSpPr>
            <p:spPr>
              <a:xfrm>
                <a:off x="5599771" y="6016746"/>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9" name="Rectangle 178"/>
              <p:cNvSpPr/>
              <p:nvPr/>
            </p:nvSpPr>
            <p:spPr>
              <a:xfrm>
                <a:off x="5634600" y="4195681"/>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0" name="Rectangle 179"/>
              <p:cNvSpPr/>
              <p:nvPr/>
            </p:nvSpPr>
            <p:spPr>
              <a:xfrm>
                <a:off x="8678780" y="4147450"/>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1" name="Rectangle 180"/>
              <p:cNvSpPr/>
              <p:nvPr/>
            </p:nvSpPr>
            <p:spPr>
              <a:xfrm>
                <a:off x="8678780" y="6025158"/>
                <a:ext cx="945408" cy="216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2" name="Rectangle 181"/>
              <p:cNvSpPr/>
              <p:nvPr/>
            </p:nvSpPr>
            <p:spPr>
              <a:xfrm>
                <a:off x="7193090" y="5864343"/>
                <a:ext cx="831614" cy="20798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Rectangle 182"/>
              <p:cNvSpPr/>
              <p:nvPr/>
            </p:nvSpPr>
            <p:spPr>
              <a:xfrm>
                <a:off x="6705602" y="5864341"/>
                <a:ext cx="487488" cy="20798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Rectangle 183"/>
              <p:cNvSpPr/>
              <p:nvPr/>
            </p:nvSpPr>
            <p:spPr>
              <a:xfrm>
                <a:off x="5342020" y="4636793"/>
                <a:ext cx="2611753" cy="47893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5" name="Rectangle 184"/>
              <p:cNvSpPr/>
              <p:nvPr/>
            </p:nvSpPr>
            <p:spPr>
              <a:xfrm>
                <a:off x="5372099" y="5243957"/>
                <a:ext cx="2581674" cy="4670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67" name="Rectangle 166"/>
            <p:cNvSpPr/>
            <p:nvPr/>
          </p:nvSpPr>
          <p:spPr>
            <a:xfrm flipV="1">
              <a:off x="5013845" y="3104086"/>
              <a:ext cx="965569" cy="2357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8" name="Oval 167"/>
            <p:cNvSpPr/>
            <p:nvPr/>
          </p:nvSpPr>
          <p:spPr>
            <a:xfrm>
              <a:off x="5366418" y="3085417"/>
              <a:ext cx="260422" cy="24765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9" name="Rectangle 168"/>
            <p:cNvSpPr/>
            <p:nvPr/>
          </p:nvSpPr>
          <p:spPr>
            <a:xfrm>
              <a:off x="4628276" y="3123517"/>
              <a:ext cx="320871"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9" name="Group 8"/>
          <p:cNvGrpSpPr/>
          <p:nvPr/>
        </p:nvGrpSpPr>
        <p:grpSpPr>
          <a:xfrm>
            <a:off x="2233425" y="3535086"/>
            <a:ext cx="1848091" cy="391631"/>
            <a:chOff x="1584267" y="4438477"/>
            <a:chExt cx="3101607" cy="696231"/>
          </a:xfrm>
        </p:grpSpPr>
        <p:cxnSp>
          <p:nvCxnSpPr>
            <p:cNvPr id="4" name="Straight Arrow Connector 3"/>
            <p:cNvCxnSpPr>
              <a:cxnSpLocks/>
            </p:cNvCxnSpPr>
            <p:nvPr/>
          </p:nvCxnSpPr>
          <p:spPr>
            <a:xfrm>
              <a:off x="1584267" y="4965895"/>
              <a:ext cx="3088530" cy="6147"/>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84267" y="4740812"/>
              <a:ext cx="0" cy="393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p:cNvCxnSpPr>
            <p:nvPr/>
          </p:nvCxnSpPr>
          <p:spPr>
            <a:xfrm>
              <a:off x="4685874" y="4740813"/>
              <a:ext cx="0" cy="3635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656585" y="4438477"/>
              <a:ext cx="1084722" cy="6565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20m</a:t>
              </a:r>
            </a:p>
          </p:txBody>
        </p:sp>
      </p:grpSp>
      <p:grpSp>
        <p:nvGrpSpPr>
          <p:cNvPr id="45" name="Group 44"/>
          <p:cNvGrpSpPr/>
          <p:nvPr/>
        </p:nvGrpSpPr>
        <p:grpSpPr>
          <a:xfrm>
            <a:off x="5454337" y="3474246"/>
            <a:ext cx="2165534" cy="435385"/>
            <a:chOff x="1756784" y="4388828"/>
            <a:chExt cx="3074775" cy="774015"/>
          </a:xfrm>
        </p:grpSpPr>
        <p:cxnSp>
          <p:nvCxnSpPr>
            <p:cNvPr id="46" name="Straight Arrow Connector 45"/>
            <p:cNvCxnSpPr>
              <a:cxnSpLocks/>
            </p:cNvCxnSpPr>
            <p:nvPr/>
          </p:nvCxnSpPr>
          <p:spPr>
            <a:xfrm>
              <a:off x="1756784" y="4951828"/>
              <a:ext cx="3068433" cy="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flipH="1">
              <a:off x="1756784" y="4768947"/>
              <a:ext cx="1" cy="3200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831559" y="4768947"/>
              <a:ext cx="0" cy="393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868543" y="4388828"/>
              <a:ext cx="917705" cy="6565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20m</a:t>
              </a:r>
            </a:p>
          </p:txBody>
        </p:sp>
      </p:grpSp>
      <p:grpSp>
        <p:nvGrpSpPr>
          <p:cNvPr id="50" name="Group 49"/>
          <p:cNvGrpSpPr/>
          <p:nvPr/>
        </p:nvGrpSpPr>
        <p:grpSpPr>
          <a:xfrm>
            <a:off x="3235826" y="1871775"/>
            <a:ext cx="936755" cy="407840"/>
            <a:chOff x="4339271" y="4394517"/>
            <a:chExt cx="3240951" cy="725046"/>
          </a:xfrm>
        </p:grpSpPr>
        <p:cxnSp>
          <p:nvCxnSpPr>
            <p:cNvPr id="51" name="Straight Arrow Connector 50"/>
            <p:cNvCxnSpPr/>
            <p:nvPr/>
          </p:nvCxnSpPr>
          <p:spPr>
            <a:xfrm flipV="1">
              <a:off x="4339271" y="4915585"/>
              <a:ext cx="3240951" cy="14067"/>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339271" y="4725666"/>
              <a:ext cx="0" cy="3938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539696" y="4686376"/>
              <a:ext cx="0" cy="3938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232028" y="4394517"/>
              <a:ext cx="2236153" cy="6565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10m</a:t>
              </a:r>
            </a:p>
          </p:txBody>
        </p:sp>
      </p:grpSp>
      <p:grpSp>
        <p:nvGrpSpPr>
          <p:cNvPr id="66" name="Group 65"/>
          <p:cNvGrpSpPr/>
          <p:nvPr/>
        </p:nvGrpSpPr>
        <p:grpSpPr>
          <a:xfrm>
            <a:off x="5332835" y="1884293"/>
            <a:ext cx="782631" cy="421453"/>
            <a:chOff x="1584267" y="4413596"/>
            <a:chExt cx="3247292" cy="749247"/>
          </a:xfrm>
        </p:grpSpPr>
        <p:cxnSp>
          <p:nvCxnSpPr>
            <p:cNvPr id="67" name="Straight Arrow Connector 66"/>
            <p:cNvCxnSpPr/>
            <p:nvPr/>
          </p:nvCxnSpPr>
          <p:spPr>
            <a:xfrm flipV="1">
              <a:off x="1584267" y="4951828"/>
              <a:ext cx="3240951" cy="14067"/>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584267" y="4740812"/>
              <a:ext cx="0" cy="393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831559" y="4768947"/>
              <a:ext cx="0" cy="393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083731" y="4413596"/>
              <a:ext cx="2681756" cy="6565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10m</a:t>
              </a:r>
            </a:p>
          </p:txBody>
        </p:sp>
      </p:grpSp>
      <p:grpSp>
        <p:nvGrpSpPr>
          <p:cNvPr id="44" name="Group 43"/>
          <p:cNvGrpSpPr/>
          <p:nvPr/>
        </p:nvGrpSpPr>
        <p:grpSpPr>
          <a:xfrm rot="4940341">
            <a:off x="1676017" y="2327014"/>
            <a:ext cx="1212231" cy="1225927"/>
            <a:chOff x="5409777" y="2587562"/>
            <a:chExt cx="1616308" cy="1634569"/>
          </a:xfrm>
        </p:grpSpPr>
        <p:sp>
          <p:nvSpPr>
            <p:cNvPr id="53" name="Pie 52"/>
            <p:cNvSpPr/>
            <p:nvPr/>
          </p:nvSpPr>
          <p:spPr>
            <a:xfrm rot="2233149">
              <a:off x="5409777" y="2587562"/>
              <a:ext cx="1616308" cy="1634569"/>
            </a:xfrm>
            <a:prstGeom prst="pie">
              <a:avLst>
                <a:gd name="adj1" fmla="val 0"/>
                <a:gd name="adj2" fmla="val 7214012"/>
              </a:avLst>
            </a:prstGeom>
            <a:solidFill>
              <a:srgbClr val="FFFF00">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6" name="Group 55"/>
            <p:cNvGrpSpPr/>
            <p:nvPr/>
          </p:nvGrpSpPr>
          <p:grpSpPr>
            <a:xfrm rot="6591407">
              <a:off x="5984657" y="3169749"/>
              <a:ext cx="478938" cy="447077"/>
              <a:chOff x="1883390" y="2464890"/>
              <a:chExt cx="829329" cy="1257969"/>
            </a:xfrm>
          </p:grpSpPr>
          <p:pic>
            <p:nvPicPr>
              <p:cNvPr id="57" name="Picture 2" descr="D:\Desktop\(4) IED immediate safety response\C-IED route clearance drills\Cied drills graphics\SOLDIER2-SMALL.png"/>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58" name="Oval 57"/>
              <p:cNvSpPr/>
              <p:nvPr/>
            </p:nvSpPr>
            <p:spPr>
              <a:xfrm>
                <a:off x="2088683" y="3029803"/>
                <a:ext cx="337662" cy="39161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F81BD">
                      <a:lumMod val="20000"/>
                      <a:lumOff val="80000"/>
                    </a:srgbClr>
                  </a:solidFill>
                  <a:effectLst/>
                  <a:uLnTx/>
                  <a:uFillTx/>
                  <a:latin typeface="Arial" panose="020B0604020202020204" pitchFamily="34" charset="0"/>
                  <a:ea typeface="+mn-ea"/>
                  <a:cs typeface="Arial" panose="020B0604020202020204" pitchFamily="34" charset="0"/>
                </a:endParaRPr>
              </a:p>
            </p:txBody>
          </p:sp>
        </p:grpSp>
      </p:grpSp>
      <p:grpSp>
        <p:nvGrpSpPr>
          <p:cNvPr id="59" name="Group 58"/>
          <p:cNvGrpSpPr/>
          <p:nvPr/>
        </p:nvGrpSpPr>
        <p:grpSpPr>
          <a:xfrm rot="16200000">
            <a:off x="6962406" y="2271379"/>
            <a:ext cx="1212231" cy="1280953"/>
            <a:chOff x="5409777" y="2587562"/>
            <a:chExt cx="1616308" cy="1634569"/>
          </a:xfrm>
        </p:grpSpPr>
        <p:sp>
          <p:nvSpPr>
            <p:cNvPr id="60" name="Pie 59"/>
            <p:cNvSpPr/>
            <p:nvPr/>
          </p:nvSpPr>
          <p:spPr>
            <a:xfrm rot="2233149">
              <a:off x="5409777" y="2587562"/>
              <a:ext cx="1616308" cy="1634569"/>
            </a:xfrm>
            <a:prstGeom prst="pie">
              <a:avLst>
                <a:gd name="adj1" fmla="val 0"/>
                <a:gd name="adj2" fmla="val 7214012"/>
              </a:avLst>
            </a:prstGeom>
            <a:solidFill>
              <a:srgbClr val="FFFF00">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1" name="Group 60"/>
            <p:cNvGrpSpPr/>
            <p:nvPr/>
          </p:nvGrpSpPr>
          <p:grpSpPr>
            <a:xfrm rot="6591407">
              <a:off x="5984657" y="3169749"/>
              <a:ext cx="478938" cy="447077"/>
              <a:chOff x="1883390" y="2464890"/>
              <a:chExt cx="829329" cy="1257969"/>
            </a:xfrm>
          </p:grpSpPr>
          <p:pic>
            <p:nvPicPr>
              <p:cNvPr id="62" name="Picture 2" descr="D:\Desktop\(4) IED immediate safety response\C-IED route clearance drills\Cied drills graphics\SOLDIER2-SMALL.png"/>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63" name="Oval 62"/>
              <p:cNvSpPr/>
              <p:nvPr/>
            </p:nvSpPr>
            <p:spPr>
              <a:xfrm>
                <a:off x="2088683" y="3029803"/>
                <a:ext cx="337662" cy="39161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F81BD">
                      <a:lumMod val="20000"/>
                      <a:lumOff val="80000"/>
                    </a:srgbClr>
                  </a:solidFill>
                  <a:effectLst/>
                  <a:uLnTx/>
                  <a:uFillTx/>
                  <a:latin typeface="Arial" panose="020B0604020202020204" pitchFamily="34" charset="0"/>
                  <a:ea typeface="+mn-ea"/>
                  <a:cs typeface="Arial" panose="020B0604020202020204" pitchFamily="34" charset="0"/>
                </a:endParaRPr>
              </a:p>
            </p:txBody>
          </p:sp>
        </p:grpSp>
      </p:grpSp>
      <p:grpSp>
        <p:nvGrpSpPr>
          <p:cNvPr id="64" name="Group 63"/>
          <p:cNvGrpSpPr/>
          <p:nvPr/>
        </p:nvGrpSpPr>
        <p:grpSpPr>
          <a:xfrm rot="4940341">
            <a:off x="2714768" y="2368028"/>
            <a:ext cx="1212231" cy="1225927"/>
            <a:chOff x="5409777" y="2587562"/>
            <a:chExt cx="1616308" cy="1634569"/>
          </a:xfrm>
        </p:grpSpPr>
        <p:sp>
          <p:nvSpPr>
            <p:cNvPr id="65" name="Pie 64"/>
            <p:cNvSpPr/>
            <p:nvPr/>
          </p:nvSpPr>
          <p:spPr>
            <a:xfrm rot="2233149">
              <a:off x="5409777" y="2587562"/>
              <a:ext cx="1616308" cy="1634569"/>
            </a:xfrm>
            <a:prstGeom prst="pie">
              <a:avLst>
                <a:gd name="adj1" fmla="val 0"/>
                <a:gd name="adj2" fmla="val 7214012"/>
              </a:avLst>
            </a:prstGeom>
            <a:solidFill>
              <a:srgbClr val="FFFF00">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1" name="Group 70"/>
            <p:cNvGrpSpPr/>
            <p:nvPr/>
          </p:nvGrpSpPr>
          <p:grpSpPr>
            <a:xfrm rot="6591407">
              <a:off x="5984657" y="3169749"/>
              <a:ext cx="478938" cy="447077"/>
              <a:chOff x="1883390" y="2464890"/>
              <a:chExt cx="829329" cy="1257969"/>
            </a:xfrm>
          </p:grpSpPr>
          <p:pic>
            <p:nvPicPr>
              <p:cNvPr id="72" name="Picture 2" descr="D:\Desktop\(4) IED immediate safety response\C-IED route clearance drills\Cied drills graphics\SOLDIER2-SMALL.png"/>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73" name="Oval 72"/>
              <p:cNvSpPr/>
              <p:nvPr/>
            </p:nvSpPr>
            <p:spPr>
              <a:xfrm>
                <a:off x="2088683" y="3029803"/>
                <a:ext cx="337662" cy="39161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F81BD">
                      <a:lumMod val="20000"/>
                      <a:lumOff val="80000"/>
                    </a:srgbClr>
                  </a:solidFill>
                  <a:effectLst/>
                  <a:uLnTx/>
                  <a:uFillTx/>
                  <a:latin typeface="Arial" panose="020B0604020202020204" pitchFamily="34" charset="0"/>
                  <a:ea typeface="+mn-ea"/>
                  <a:cs typeface="Arial" panose="020B0604020202020204" pitchFamily="34" charset="0"/>
                </a:endParaRPr>
              </a:p>
            </p:txBody>
          </p:sp>
        </p:grpSp>
      </p:grpSp>
      <p:grpSp>
        <p:nvGrpSpPr>
          <p:cNvPr id="74" name="Group 73"/>
          <p:cNvGrpSpPr/>
          <p:nvPr/>
        </p:nvGrpSpPr>
        <p:grpSpPr>
          <a:xfrm rot="16200000">
            <a:off x="5459956" y="2304599"/>
            <a:ext cx="1212231" cy="1225927"/>
            <a:chOff x="5409777" y="2587562"/>
            <a:chExt cx="1616308" cy="1634569"/>
          </a:xfrm>
        </p:grpSpPr>
        <p:sp>
          <p:nvSpPr>
            <p:cNvPr id="75" name="Pie 74"/>
            <p:cNvSpPr/>
            <p:nvPr/>
          </p:nvSpPr>
          <p:spPr>
            <a:xfrm rot="2233149">
              <a:off x="5409777" y="2587562"/>
              <a:ext cx="1616308" cy="1634569"/>
            </a:xfrm>
            <a:prstGeom prst="pie">
              <a:avLst>
                <a:gd name="adj1" fmla="val 0"/>
                <a:gd name="adj2" fmla="val 7214012"/>
              </a:avLst>
            </a:prstGeom>
            <a:solidFill>
              <a:srgbClr val="FFFF00">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6" name="Group 75"/>
            <p:cNvGrpSpPr/>
            <p:nvPr/>
          </p:nvGrpSpPr>
          <p:grpSpPr>
            <a:xfrm rot="6591407">
              <a:off x="5984657" y="3169749"/>
              <a:ext cx="478938" cy="447077"/>
              <a:chOff x="1883390" y="2464890"/>
              <a:chExt cx="829329" cy="1257969"/>
            </a:xfrm>
          </p:grpSpPr>
          <p:pic>
            <p:nvPicPr>
              <p:cNvPr id="77" name="Picture 2" descr="D:\Desktop\(4) IED immediate safety response\C-IED route clearance drills\Cied drills graphics\SOLDIER2-SMALL.png"/>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78" name="Oval 77"/>
              <p:cNvSpPr/>
              <p:nvPr/>
            </p:nvSpPr>
            <p:spPr>
              <a:xfrm>
                <a:off x="2088683" y="3029803"/>
                <a:ext cx="337662" cy="39161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F81BD">
                      <a:lumMod val="20000"/>
                      <a:lumOff val="80000"/>
                    </a:srgbClr>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127258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D5614B-E27F-47C5-8285-0D2CE2547691}"/>
              </a:ext>
            </a:extLst>
          </p:cNvPr>
          <p:cNvSpPr>
            <a:spLocks noGrp="1"/>
          </p:cNvSpPr>
          <p:nvPr>
            <p:ph idx="1"/>
          </p:nvPr>
        </p:nvSpPr>
        <p:spPr>
          <a:xfrm>
            <a:off x="507023" y="1066800"/>
            <a:ext cx="8915400" cy="5029200"/>
          </a:xfrm>
        </p:spPr>
        <p:txBody>
          <a:bodyPr>
            <a:normAutofit fontScale="92500" lnSpcReduction="20000"/>
          </a:bodyPr>
          <a:lstStyle/>
          <a:p>
            <a:r>
              <a:rPr lang="en-US">
                <a:latin typeface="Century Gothic" panose="020B0502020202020204" pitchFamily="34" charset="0"/>
              </a:rPr>
              <a:t>The four-man team completes a 360° visual search moving in a clockwise or counterclockwise direction.</a:t>
            </a:r>
          </a:p>
          <a:p>
            <a:endParaRPr lang="en-US">
              <a:latin typeface="Century Gothic" panose="020B0502020202020204" pitchFamily="34" charset="0"/>
            </a:endParaRPr>
          </a:p>
          <a:p>
            <a:r>
              <a:rPr lang="en-US">
                <a:latin typeface="Century Gothic" panose="020B0502020202020204" pitchFamily="34" charset="0"/>
              </a:rPr>
              <a:t>Areas of responsibility are:</a:t>
            </a:r>
          </a:p>
          <a:p>
            <a:endParaRPr lang="en-US">
              <a:latin typeface="Century Gothic" panose="020B0502020202020204" pitchFamily="34" charset="0"/>
            </a:endParaRPr>
          </a:p>
          <a:p>
            <a:pPr marL="685800" indent="-457200">
              <a:buFont typeface="Calibri" panose="020F0502020204030204" pitchFamily="34" charset="0"/>
              <a:buChar char="₋"/>
            </a:pPr>
            <a:r>
              <a:rPr lang="en-US" sz="3000">
                <a:latin typeface="Century Gothic" panose="020B0502020202020204" pitchFamily="34" charset="0"/>
              </a:rPr>
              <a:t> 5 to 15m.</a:t>
            </a:r>
          </a:p>
          <a:p>
            <a:pPr marL="685800" indent="-457200">
              <a:buFont typeface="Calibri" panose="020F0502020204030204" pitchFamily="34" charset="0"/>
              <a:buChar char="₋"/>
            </a:pPr>
            <a:r>
              <a:rPr lang="en-US" sz="3000">
                <a:latin typeface="Century Gothic" panose="020B0502020202020204" pitchFamily="34" charset="0"/>
              </a:rPr>
              <a:t>15 to 25m.</a:t>
            </a:r>
          </a:p>
          <a:p>
            <a:endParaRPr lang="en-US">
              <a:latin typeface="Century Gothic" panose="020B0502020202020204" pitchFamily="34" charset="0"/>
            </a:endParaRPr>
          </a:p>
          <a:p>
            <a:r>
              <a:rPr lang="en-US">
                <a:latin typeface="Century Gothic" panose="020B0502020202020204" pitchFamily="34" charset="0"/>
              </a:rPr>
              <a:t>A minimum of 10m spacing between troops is maintained at all times.</a:t>
            </a:r>
          </a:p>
          <a:p>
            <a:endParaRPr lang="en-US">
              <a:latin typeface="Century Gothic" panose="020B0502020202020204" pitchFamily="34" charset="0"/>
            </a:endParaRPr>
          </a:p>
        </p:txBody>
      </p:sp>
      <p:sp>
        <p:nvSpPr>
          <p:cNvPr id="6" name="Title 3">
            <a:extLst>
              <a:ext uri="{FF2B5EF4-FFF2-40B4-BE49-F238E27FC236}">
                <a16:creationId xmlns:a16="http://schemas.microsoft.com/office/drawing/2014/main" id="{361359D4-807A-233E-3B89-88D203CB7987}"/>
              </a:ext>
            </a:extLst>
          </p:cNvPr>
          <p:cNvSpPr>
            <a:spLocks noGrp="1"/>
          </p:cNvSpPr>
          <p:nvPr>
            <p:ph type="title"/>
          </p:nvPr>
        </p:nvSpPr>
        <p:spPr>
          <a:xfrm>
            <a:off x="681037" y="0"/>
            <a:ext cx="8543925" cy="773087"/>
          </a:xfrm>
        </p:spPr>
        <p:txBody>
          <a:bodyPr>
            <a:normAutofit/>
          </a:bodyPr>
          <a:lstStyle/>
          <a:p>
            <a:pPr algn="ctr"/>
            <a:r>
              <a:rPr lang="en-US" sz="3200" dirty="0"/>
              <a:t>5 and 25m Drill </a:t>
            </a:r>
          </a:p>
        </p:txBody>
      </p:sp>
    </p:spTree>
    <p:extLst>
      <p:ext uri="{BB962C8B-B14F-4D97-AF65-F5344CB8AC3E}">
        <p14:creationId xmlns:p14="http://schemas.microsoft.com/office/powerpoint/2010/main" val="79948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1">
            <a:extLst>
              <a:ext uri="{FF2B5EF4-FFF2-40B4-BE49-F238E27FC236}">
                <a16:creationId xmlns:a16="http://schemas.microsoft.com/office/drawing/2014/main" id="{4DC93387-7C5F-4E92-A354-A6489FB0B305}"/>
              </a:ext>
            </a:extLst>
          </p:cNvPr>
          <p:cNvSpPr/>
          <p:nvPr/>
        </p:nvSpPr>
        <p:spPr>
          <a:xfrm>
            <a:off x="-1036320" y="2745420"/>
            <a:ext cx="10995660" cy="683580"/>
          </a:xfrm>
          <a:prstGeom prst="roundRect">
            <a:avLst/>
          </a:prstGeom>
          <a:no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 name="Donut 2">
            <a:extLst>
              <a:ext uri="{FF2B5EF4-FFF2-40B4-BE49-F238E27FC236}">
                <a16:creationId xmlns:a16="http://schemas.microsoft.com/office/drawing/2014/main" id="{BD563961-55E0-49B1-A534-4A9DD222E244}"/>
              </a:ext>
            </a:extLst>
          </p:cNvPr>
          <p:cNvSpPr/>
          <p:nvPr/>
        </p:nvSpPr>
        <p:spPr>
          <a:xfrm>
            <a:off x="2698583" y="1007828"/>
            <a:ext cx="4083218" cy="3922295"/>
          </a:xfrm>
          <a:prstGeom prst="donut">
            <a:avLst>
              <a:gd name="adj" fmla="val 16665"/>
            </a:avLst>
          </a:prstGeom>
          <a:solidFill>
            <a:srgbClr val="66FF33">
              <a:alpha val="32157"/>
            </a:srgbClr>
          </a:solidFill>
          <a:ln w="3175"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 name="Donut 38">
            <a:extLst>
              <a:ext uri="{FF2B5EF4-FFF2-40B4-BE49-F238E27FC236}">
                <a16:creationId xmlns:a16="http://schemas.microsoft.com/office/drawing/2014/main" id="{C2FCFB65-6661-413A-9B7D-5D89A849FC70}"/>
              </a:ext>
            </a:extLst>
          </p:cNvPr>
          <p:cNvSpPr/>
          <p:nvPr/>
        </p:nvSpPr>
        <p:spPr>
          <a:xfrm>
            <a:off x="3343258" y="1655883"/>
            <a:ext cx="2790010" cy="2625452"/>
          </a:xfrm>
          <a:prstGeom prst="donut">
            <a:avLst>
              <a:gd name="adj" fmla="val 22287"/>
            </a:avLst>
          </a:prstGeom>
          <a:solidFill>
            <a:srgbClr val="FFC000">
              <a:alpha val="30980"/>
            </a:srgbClr>
          </a:solidFill>
          <a:ln w="3175" cap="flat" cmpd="sng" algn="ctr">
            <a:solidFill>
              <a:srgbClr val="000000">
                <a:alpha val="38824"/>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5FB17E6B-C9F3-47D2-8B68-8A91727941B5}"/>
              </a:ext>
            </a:extLst>
          </p:cNvPr>
          <p:cNvSpPr/>
          <p:nvPr/>
        </p:nvSpPr>
        <p:spPr>
          <a:xfrm>
            <a:off x="3929391" y="2248498"/>
            <a:ext cx="1619192" cy="1444525"/>
          </a:xfrm>
          <a:prstGeom prst="ellipse">
            <a:avLst/>
          </a:prstGeom>
          <a:solidFill>
            <a:srgbClr val="FF0000">
              <a:alpha val="27843"/>
            </a:srgbClr>
          </a:solidFill>
          <a:ln w="3175"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white"/>
              </a:solidFill>
              <a:effectLst/>
              <a:uLnTx/>
              <a:uFillTx/>
              <a:latin typeface="Arial" panose="020B0604020202020204"/>
              <a:ea typeface="+mn-ea"/>
              <a:cs typeface="+mn-cs"/>
            </a:endParaRPr>
          </a:p>
        </p:txBody>
      </p:sp>
      <p:grpSp>
        <p:nvGrpSpPr>
          <p:cNvPr id="6" name="Group 5">
            <a:extLst>
              <a:ext uri="{FF2B5EF4-FFF2-40B4-BE49-F238E27FC236}">
                <a16:creationId xmlns:a16="http://schemas.microsoft.com/office/drawing/2014/main" id="{156B5328-CE10-432B-8CEB-8008134ED5F6}"/>
              </a:ext>
            </a:extLst>
          </p:cNvPr>
          <p:cNvGrpSpPr/>
          <p:nvPr/>
        </p:nvGrpSpPr>
        <p:grpSpPr>
          <a:xfrm>
            <a:off x="4320932" y="2908512"/>
            <a:ext cx="854025" cy="363842"/>
            <a:chOff x="4628276" y="2878360"/>
            <a:chExt cx="2083956" cy="914590"/>
          </a:xfrm>
        </p:grpSpPr>
        <p:grpSp>
          <p:nvGrpSpPr>
            <p:cNvPr id="7" name="Group 6">
              <a:extLst>
                <a:ext uri="{FF2B5EF4-FFF2-40B4-BE49-F238E27FC236}">
                  <a16:creationId xmlns:a16="http://schemas.microsoft.com/office/drawing/2014/main" id="{1C53BF6D-6D77-4318-81A0-511CA7C6048D}"/>
                </a:ext>
              </a:extLst>
            </p:cNvPr>
            <p:cNvGrpSpPr/>
            <p:nvPr/>
          </p:nvGrpSpPr>
          <p:grpSpPr>
            <a:xfrm>
              <a:off x="4946187" y="2878360"/>
              <a:ext cx="1766045" cy="914590"/>
              <a:chOff x="5181598" y="4147450"/>
              <a:chExt cx="4732422" cy="2093708"/>
            </a:xfrm>
            <a:solidFill>
              <a:sysClr val="window" lastClr="FFFFFF"/>
            </a:solidFill>
          </p:grpSpPr>
          <p:sp>
            <p:nvSpPr>
              <p:cNvPr id="11" name="Rectangle 10">
                <a:extLst>
                  <a:ext uri="{FF2B5EF4-FFF2-40B4-BE49-F238E27FC236}">
                    <a16:creationId xmlns:a16="http://schemas.microsoft.com/office/drawing/2014/main" id="{6A747C3D-6D4C-4C25-9A65-B8E70201FADF}"/>
                  </a:ext>
                </a:extLst>
              </p:cNvPr>
              <p:cNvSpPr/>
              <p:nvPr/>
            </p:nvSpPr>
            <p:spPr>
              <a:xfrm>
                <a:off x="5181598" y="4402987"/>
                <a:ext cx="4572002" cy="1613760"/>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E7EC772B-89AF-4462-AF0D-3B1FAB9B02C5}"/>
                  </a:ext>
                </a:extLst>
              </p:cNvPr>
              <p:cNvSpPr/>
              <p:nvPr/>
            </p:nvSpPr>
            <p:spPr>
              <a:xfrm>
                <a:off x="5342021" y="4539915"/>
                <a:ext cx="2775284" cy="1331495"/>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 name="Trapezoid 12">
                <a:extLst>
                  <a:ext uri="{FF2B5EF4-FFF2-40B4-BE49-F238E27FC236}">
                    <a16:creationId xmlns:a16="http://schemas.microsoft.com/office/drawing/2014/main" id="{8CA05BA5-EBB5-4FBC-B02A-C561CA343B86}"/>
                  </a:ext>
                </a:extLst>
              </p:cNvPr>
              <p:cNvSpPr/>
              <p:nvPr/>
            </p:nvSpPr>
            <p:spPr>
              <a:xfrm>
                <a:off x="5342021" y="4394576"/>
                <a:ext cx="2775284" cy="145337"/>
              </a:xfrm>
              <a:prstGeom prst="trapezoid">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4" name="Trapezoid 13">
                <a:extLst>
                  <a:ext uri="{FF2B5EF4-FFF2-40B4-BE49-F238E27FC236}">
                    <a16:creationId xmlns:a16="http://schemas.microsoft.com/office/drawing/2014/main" id="{CDD5B8C0-D97B-4F08-AB46-378292FA722A}"/>
                  </a:ext>
                </a:extLst>
              </p:cNvPr>
              <p:cNvSpPr/>
              <p:nvPr/>
            </p:nvSpPr>
            <p:spPr>
              <a:xfrm rot="10800000">
                <a:off x="5342021" y="5879820"/>
                <a:ext cx="2775284" cy="145337"/>
              </a:xfrm>
              <a:prstGeom prst="trapezoid">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9501016B-123F-4D25-BEB6-A605D8414733}"/>
                  </a:ext>
                </a:extLst>
              </p:cNvPr>
              <p:cNvSpPr/>
              <p:nvPr/>
            </p:nvSpPr>
            <p:spPr>
              <a:xfrm>
                <a:off x="8277728" y="4411400"/>
                <a:ext cx="465220" cy="1605347"/>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rapezoid 15">
                <a:extLst>
                  <a:ext uri="{FF2B5EF4-FFF2-40B4-BE49-F238E27FC236}">
                    <a16:creationId xmlns:a16="http://schemas.microsoft.com/office/drawing/2014/main" id="{45BC10B9-3866-49CC-A5B8-16E233948158}"/>
                  </a:ext>
                </a:extLst>
              </p:cNvPr>
              <p:cNvSpPr/>
              <p:nvPr/>
            </p:nvSpPr>
            <p:spPr>
              <a:xfrm rot="5400000">
                <a:off x="8039281" y="5137336"/>
                <a:ext cx="1605348" cy="153477"/>
              </a:xfrm>
              <a:prstGeom prst="trapezoid">
                <a:avLst/>
              </a:prstGeom>
              <a:solidFill>
                <a:sysClr val="window" lastClr="FFFFFF">
                  <a:lumMod val="75000"/>
                </a:sysClr>
              </a:solid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 name="Trapezoid 16">
                <a:extLst>
                  <a:ext uri="{FF2B5EF4-FFF2-40B4-BE49-F238E27FC236}">
                    <a16:creationId xmlns:a16="http://schemas.microsoft.com/office/drawing/2014/main" id="{AE0D3456-7590-42C5-A1D3-7BD4CAF7E3A9}"/>
                  </a:ext>
                </a:extLst>
              </p:cNvPr>
              <p:cNvSpPr/>
              <p:nvPr/>
            </p:nvSpPr>
            <p:spPr>
              <a:xfrm rot="5400000">
                <a:off x="8745668" y="4719882"/>
                <a:ext cx="1348321" cy="988383"/>
              </a:xfrm>
              <a:prstGeom prst="trapezoid">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 name="Rounded Rectangle 52">
                <a:extLst>
                  <a:ext uri="{FF2B5EF4-FFF2-40B4-BE49-F238E27FC236}">
                    <a16:creationId xmlns:a16="http://schemas.microsoft.com/office/drawing/2014/main" id="{9A6E4FC9-B158-4B95-A20C-63B86513F4CE}"/>
                  </a:ext>
                </a:extLst>
              </p:cNvPr>
              <p:cNvSpPr/>
              <p:nvPr/>
            </p:nvSpPr>
            <p:spPr>
              <a:xfrm>
                <a:off x="5335078" y="5719399"/>
                <a:ext cx="914400" cy="352926"/>
              </a:xfrm>
              <a:prstGeom prst="roundRect">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A1AB1A96-783C-4C90-B010-7146E9C6E4BD}"/>
                  </a:ext>
                </a:extLst>
              </p:cNvPr>
              <p:cNvSpPr/>
              <p:nvPr/>
            </p:nvSpPr>
            <p:spPr>
              <a:xfrm>
                <a:off x="5599771" y="6016746"/>
                <a:ext cx="945408" cy="216000"/>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31BF4A5A-A8CA-4E28-B128-B2D5FCD03709}"/>
                  </a:ext>
                </a:extLst>
              </p:cNvPr>
              <p:cNvSpPr/>
              <p:nvPr/>
            </p:nvSpPr>
            <p:spPr>
              <a:xfrm>
                <a:off x="5634600" y="4195681"/>
                <a:ext cx="945408" cy="216000"/>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C83BE2DB-6CB5-4800-BDE4-862E8E78A997}"/>
                  </a:ext>
                </a:extLst>
              </p:cNvPr>
              <p:cNvSpPr/>
              <p:nvPr/>
            </p:nvSpPr>
            <p:spPr>
              <a:xfrm>
                <a:off x="8678780" y="4147450"/>
                <a:ext cx="945408" cy="216000"/>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A654AF3C-B0B2-466A-BD21-00ACF8521232}"/>
                  </a:ext>
                </a:extLst>
              </p:cNvPr>
              <p:cNvSpPr/>
              <p:nvPr/>
            </p:nvSpPr>
            <p:spPr>
              <a:xfrm>
                <a:off x="8678780" y="6025158"/>
                <a:ext cx="945408" cy="216000"/>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8E19F877-EED0-49DC-8C9E-46A575884E83}"/>
                  </a:ext>
                </a:extLst>
              </p:cNvPr>
              <p:cNvSpPr/>
              <p:nvPr/>
            </p:nvSpPr>
            <p:spPr>
              <a:xfrm>
                <a:off x="7193090" y="5864343"/>
                <a:ext cx="831614" cy="207982"/>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D4C585BC-80D3-454A-87C2-0ED41E1D5A49}"/>
                  </a:ext>
                </a:extLst>
              </p:cNvPr>
              <p:cNvSpPr/>
              <p:nvPr/>
            </p:nvSpPr>
            <p:spPr>
              <a:xfrm>
                <a:off x="6705602" y="5864341"/>
                <a:ext cx="487488" cy="207984"/>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D8D299BB-8302-4EC7-B8F7-FCA164418C85}"/>
                  </a:ext>
                </a:extLst>
              </p:cNvPr>
              <p:cNvSpPr/>
              <p:nvPr/>
            </p:nvSpPr>
            <p:spPr>
              <a:xfrm>
                <a:off x="5342020" y="4636793"/>
                <a:ext cx="2611753" cy="478930"/>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536A3FE7-9697-4717-A5DD-F3EE94FD8AFB}"/>
                  </a:ext>
                </a:extLst>
              </p:cNvPr>
              <p:cNvSpPr/>
              <p:nvPr/>
            </p:nvSpPr>
            <p:spPr>
              <a:xfrm>
                <a:off x="5372099" y="5243957"/>
                <a:ext cx="2581674" cy="467031"/>
              </a:xfrm>
              <a:prstGeom prst="rect">
                <a:avLst/>
              </a:prstGeom>
              <a:grp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8" name="Rectangle 7">
              <a:extLst>
                <a:ext uri="{FF2B5EF4-FFF2-40B4-BE49-F238E27FC236}">
                  <a16:creationId xmlns:a16="http://schemas.microsoft.com/office/drawing/2014/main" id="{2C277E4A-5739-44DB-8A20-7208327D032A}"/>
                </a:ext>
              </a:extLst>
            </p:cNvPr>
            <p:cNvSpPr/>
            <p:nvPr/>
          </p:nvSpPr>
          <p:spPr>
            <a:xfrm flipV="1">
              <a:off x="5013845" y="3104086"/>
              <a:ext cx="965569" cy="235779"/>
            </a:xfrm>
            <a:prstGeom prst="rect">
              <a:avLst/>
            </a:prstGeom>
            <a:solidFill>
              <a:sysClr val="windowText" lastClr="000000"/>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0F5730BF-E47B-4755-86DC-C8FDDB9239A3}"/>
                </a:ext>
              </a:extLst>
            </p:cNvPr>
            <p:cNvSpPr/>
            <p:nvPr/>
          </p:nvSpPr>
          <p:spPr>
            <a:xfrm>
              <a:off x="5366418" y="3085417"/>
              <a:ext cx="260422" cy="247650"/>
            </a:xfrm>
            <a:prstGeom prst="ellipse">
              <a:avLst/>
            </a:prstGeom>
            <a:solidFill>
              <a:srgbClr val="1F497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618815E-1637-4700-8CA5-E0E24E27D259}"/>
                </a:ext>
              </a:extLst>
            </p:cNvPr>
            <p:cNvSpPr/>
            <p:nvPr/>
          </p:nvSpPr>
          <p:spPr>
            <a:xfrm>
              <a:off x="4628276" y="3123517"/>
              <a:ext cx="320871" cy="4191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23236B8C-CE48-4A93-8713-1247E4829003}"/>
              </a:ext>
            </a:extLst>
          </p:cNvPr>
          <p:cNvGrpSpPr/>
          <p:nvPr/>
        </p:nvGrpSpPr>
        <p:grpSpPr>
          <a:xfrm>
            <a:off x="2525618" y="2698103"/>
            <a:ext cx="883170" cy="867020"/>
            <a:chOff x="241042" y="2574240"/>
            <a:chExt cx="1616308" cy="1634569"/>
          </a:xfrm>
        </p:grpSpPr>
        <p:sp>
          <p:nvSpPr>
            <p:cNvPr id="28" name="Pie 6">
              <a:extLst>
                <a:ext uri="{FF2B5EF4-FFF2-40B4-BE49-F238E27FC236}">
                  <a16:creationId xmlns:a16="http://schemas.microsoft.com/office/drawing/2014/main" id="{7309FB63-B7EC-462B-BEEB-6D5899AC3643}"/>
                </a:ext>
              </a:extLst>
            </p:cNvPr>
            <p:cNvSpPr/>
            <p:nvPr/>
          </p:nvSpPr>
          <p:spPr>
            <a:xfrm rot="13132484">
              <a:off x="241042" y="2574240"/>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5F8751AB-871B-480F-8CCF-FE8759006CD5}"/>
                </a:ext>
              </a:extLst>
            </p:cNvPr>
            <p:cNvGrpSpPr/>
            <p:nvPr/>
          </p:nvGrpSpPr>
          <p:grpSpPr>
            <a:xfrm rot="19971202">
              <a:off x="843663" y="3300791"/>
              <a:ext cx="478938" cy="447077"/>
              <a:chOff x="1883390" y="2464890"/>
              <a:chExt cx="829329" cy="1257969"/>
            </a:xfrm>
          </p:grpSpPr>
          <p:pic>
            <p:nvPicPr>
              <p:cNvPr id="30" name="Picture 2" descr="D:\Desktop\(4) IED immediate safety response\C-IED route clearance drills\Cied drills graphics\SOLDIER2-SMALL.png">
                <a:extLst>
                  <a:ext uri="{FF2B5EF4-FFF2-40B4-BE49-F238E27FC236}">
                    <a16:creationId xmlns:a16="http://schemas.microsoft.com/office/drawing/2014/main" id="{9CD735EB-4DFE-487B-A443-3B38DB93F9A0}"/>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31" name="Oval 30">
                <a:extLst>
                  <a:ext uri="{FF2B5EF4-FFF2-40B4-BE49-F238E27FC236}">
                    <a16:creationId xmlns:a16="http://schemas.microsoft.com/office/drawing/2014/main" id="{D2523A4A-B47E-473E-9257-CB9CE73EA0CA}"/>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32" name="Group 31">
            <a:extLst>
              <a:ext uri="{FF2B5EF4-FFF2-40B4-BE49-F238E27FC236}">
                <a16:creationId xmlns:a16="http://schemas.microsoft.com/office/drawing/2014/main" id="{4D49BCA0-3030-4E27-A545-F8B4D86A073D}"/>
              </a:ext>
            </a:extLst>
          </p:cNvPr>
          <p:cNvGrpSpPr/>
          <p:nvPr/>
        </p:nvGrpSpPr>
        <p:grpSpPr>
          <a:xfrm>
            <a:off x="3166177" y="2747378"/>
            <a:ext cx="883170" cy="867020"/>
            <a:chOff x="1447020" y="2653259"/>
            <a:chExt cx="1616308" cy="1634569"/>
          </a:xfrm>
        </p:grpSpPr>
        <p:sp>
          <p:nvSpPr>
            <p:cNvPr id="33" name="Pie 84">
              <a:extLst>
                <a:ext uri="{FF2B5EF4-FFF2-40B4-BE49-F238E27FC236}">
                  <a16:creationId xmlns:a16="http://schemas.microsoft.com/office/drawing/2014/main" id="{6808D929-A964-4DF3-8AF6-5B63CE1C8165}"/>
                </a:ext>
              </a:extLst>
            </p:cNvPr>
            <p:cNvSpPr/>
            <p:nvPr/>
          </p:nvSpPr>
          <p:spPr>
            <a:xfrm rot="13132484">
              <a:off x="1447020" y="2653259"/>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34" name="Group 33">
              <a:extLst>
                <a:ext uri="{FF2B5EF4-FFF2-40B4-BE49-F238E27FC236}">
                  <a16:creationId xmlns:a16="http://schemas.microsoft.com/office/drawing/2014/main" id="{FBA7AF00-FA47-49FC-B5C7-FCA0507748CA}"/>
                </a:ext>
              </a:extLst>
            </p:cNvPr>
            <p:cNvGrpSpPr/>
            <p:nvPr/>
          </p:nvGrpSpPr>
          <p:grpSpPr>
            <a:xfrm rot="19971202">
              <a:off x="2047176" y="3299028"/>
              <a:ext cx="478938" cy="447077"/>
              <a:chOff x="1883390" y="2464890"/>
              <a:chExt cx="829329" cy="1257969"/>
            </a:xfrm>
          </p:grpSpPr>
          <p:pic>
            <p:nvPicPr>
              <p:cNvPr id="35" name="Picture 2" descr="D:\Desktop\(4) IED immediate safety response\C-IED route clearance drills\Cied drills graphics\SOLDIER2-SMALL.png">
                <a:extLst>
                  <a:ext uri="{FF2B5EF4-FFF2-40B4-BE49-F238E27FC236}">
                    <a16:creationId xmlns:a16="http://schemas.microsoft.com/office/drawing/2014/main" id="{4EC780AB-7647-4F4D-8E41-4E1E74079061}"/>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36" name="Oval 35">
                <a:extLst>
                  <a:ext uri="{FF2B5EF4-FFF2-40B4-BE49-F238E27FC236}">
                    <a16:creationId xmlns:a16="http://schemas.microsoft.com/office/drawing/2014/main" id="{10DC8FB3-A9DB-4382-83C7-C61319073093}"/>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37" name="Group 36">
            <a:extLst>
              <a:ext uri="{FF2B5EF4-FFF2-40B4-BE49-F238E27FC236}">
                <a16:creationId xmlns:a16="http://schemas.microsoft.com/office/drawing/2014/main" id="{2706E1AB-CD1E-4E11-AB80-C1491A6504EC}"/>
              </a:ext>
            </a:extLst>
          </p:cNvPr>
          <p:cNvGrpSpPr/>
          <p:nvPr/>
        </p:nvGrpSpPr>
        <p:grpSpPr>
          <a:xfrm>
            <a:off x="5452104" y="2409347"/>
            <a:ext cx="883170" cy="867020"/>
            <a:chOff x="5409777" y="2587562"/>
            <a:chExt cx="1616308" cy="1634569"/>
          </a:xfrm>
        </p:grpSpPr>
        <p:sp>
          <p:nvSpPr>
            <p:cNvPr id="38" name="Pie 88">
              <a:extLst>
                <a:ext uri="{FF2B5EF4-FFF2-40B4-BE49-F238E27FC236}">
                  <a16:creationId xmlns:a16="http://schemas.microsoft.com/office/drawing/2014/main" id="{F1A00FB0-E0D4-47C5-9CE6-AF79D47805C3}"/>
                </a:ext>
              </a:extLst>
            </p:cNvPr>
            <p:cNvSpPr/>
            <p:nvPr/>
          </p:nvSpPr>
          <p:spPr>
            <a:xfrm rot="2233149">
              <a:off x="5409777" y="2587562"/>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39" name="Group 38">
              <a:extLst>
                <a:ext uri="{FF2B5EF4-FFF2-40B4-BE49-F238E27FC236}">
                  <a16:creationId xmlns:a16="http://schemas.microsoft.com/office/drawing/2014/main" id="{65980A46-261B-4667-8ADF-0B3CE54122F4}"/>
                </a:ext>
              </a:extLst>
            </p:cNvPr>
            <p:cNvGrpSpPr/>
            <p:nvPr/>
          </p:nvGrpSpPr>
          <p:grpSpPr>
            <a:xfrm rot="6591407">
              <a:off x="5984657" y="3169749"/>
              <a:ext cx="478938" cy="447077"/>
              <a:chOff x="1883390" y="2464890"/>
              <a:chExt cx="829329" cy="1257969"/>
            </a:xfrm>
          </p:grpSpPr>
          <p:pic>
            <p:nvPicPr>
              <p:cNvPr id="40" name="Picture 2" descr="D:\Desktop\(4) IED immediate safety response\C-IED route clearance drills\Cied drills graphics\SOLDIER2-SMALL.png">
                <a:extLst>
                  <a:ext uri="{FF2B5EF4-FFF2-40B4-BE49-F238E27FC236}">
                    <a16:creationId xmlns:a16="http://schemas.microsoft.com/office/drawing/2014/main" id="{59959B03-C0E4-4AEF-8090-F1997AB1F742}"/>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41" name="Oval 40">
                <a:extLst>
                  <a:ext uri="{FF2B5EF4-FFF2-40B4-BE49-F238E27FC236}">
                    <a16:creationId xmlns:a16="http://schemas.microsoft.com/office/drawing/2014/main" id="{7420E894-607B-454C-BF38-925357C74DB0}"/>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42" name="Group 41">
            <a:extLst>
              <a:ext uri="{FF2B5EF4-FFF2-40B4-BE49-F238E27FC236}">
                <a16:creationId xmlns:a16="http://schemas.microsoft.com/office/drawing/2014/main" id="{5D868799-03AD-447E-88F9-7F387777028A}"/>
              </a:ext>
            </a:extLst>
          </p:cNvPr>
          <p:cNvGrpSpPr/>
          <p:nvPr/>
        </p:nvGrpSpPr>
        <p:grpSpPr>
          <a:xfrm>
            <a:off x="6043123" y="2433411"/>
            <a:ext cx="883170" cy="867020"/>
            <a:chOff x="6630478" y="2587561"/>
            <a:chExt cx="1616308" cy="1634569"/>
          </a:xfrm>
        </p:grpSpPr>
        <p:sp>
          <p:nvSpPr>
            <p:cNvPr id="43" name="Pie 89">
              <a:extLst>
                <a:ext uri="{FF2B5EF4-FFF2-40B4-BE49-F238E27FC236}">
                  <a16:creationId xmlns:a16="http://schemas.microsoft.com/office/drawing/2014/main" id="{7E9183BF-8D4C-4757-B777-849CE1C7CC10}"/>
                </a:ext>
              </a:extLst>
            </p:cNvPr>
            <p:cNvSpPr/>
            <p:nvPr/>
          </p:nvSpPr>
          <p:spPr>
            <a:xfrm rot="1918335">
              <a:off x="6630478" y="2587561"/>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44" name="Group 43">
              <a:extLst>
                <a:ext uri="{FF2B5EF4-FFF2-40B4-BE49-F238E27FC236}">
                  <a16:creationId xmlns:a16="http://schemas.microsoft.com/office/drawing/2014/main" id="{AE425300-FD01-4BF4-A1FB-4294857A33D5}"/>
                </a:ext>
              </a:extLst>
            </p:cNvPr>
            <p:cNvGrpSpPr/>
            <p:nvPr/>
          </p:nvGrpSpPr>
          <p:grpSpPr>
            <a:xfrm rot="6591407">
              <a:off x="7188170" y="3167986"/>
              <a:ext cx="478938" cy="447077"/>
              <a:chOff x="1883390" y="2464890"/>
              <a:chExt cx="829329" cy="1257969"/>
            </a:xfrm>
          </p:grpSpPr>
          <p:pic>
            <p:nvPicPr>
              <p:cNvPr id="45" name="Picture 2" descr="D:\Desktop\(4) IED immediate safety response\C-IED route clearance drills\Cied drills graphics\SOLDIER2-SMALL.png">
                <a:extLst>
                  <a:ext uri="{FF2B5EF4-FFF2-40B4-BE49-F238E27FC236}">
                    <a16:creationId xmlns:a16="http://schemas.microsoft.com/office/drawing/2014/main" id="{ACF35B8E-F525-4E3A-B8D2-7374882E682F}"/>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46" name="Oval 45">
                <a:extLst>
                  <a:ext uri="{FF2B5EF4-FFF2-40B4-BE49-F238E27FC236}">
                    <a16:creationId xmlns:a16="http://schemas.microsoft.com/office/drawing/2014/main" id="{AA308854-15AE-4072-A4D7-442E8A07DE13}"/>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47" name="Group 46">
            <a:extLst>
              <a:ext uri="{FF2B5EF4-FFF2-40B4-BE49-F238E27FC236}">
                <a16:creationId xmlns:a16="http://schemas.microsoft.com/office/drawing/2014/main" id="{80CC4626-8BE6-467E-8CDD-7A12A341A060}"/>
              </a:ext>
            </a:extLst>
          </p:cNvPr>
          <p:cNvGrpSpPr/>
          <p:nvPr/>
        </p:nvGrpSpPr>
        <p:grpSpPr>
          <a:xfrm rot="1418198">
            <a:off x="2845390" y="1677440"/>
            <a:ext cx="883170" cy="867020"/>
            <a:chOff x="241042" y="2574240"/>
            <a:chExt cx="1616308" cy="1634569"/>
          </a:xfrm>
        </p:grpSpPr>
        <p:sp>
          <p:nvSpPr>
            <p:cNvPr id="48" name="Pie 108">
              <a:extLst>
                <a:ext uri="{FF2B5EF4-FFF2-40B4-BE49-F238E27FC236}">
                  <a16:creationId xmlns:a16="http://schemas.microsoft.com/office/drawing/2014/main" id="{7BDC1141-E78C-491F-ABA8-8A50C4668DE7}"/>
                </a:ext>
              </a:extLst>
            </p:cNvPr>
            <p:cNvSpPr/>
            <p:nvPr/>
          </p:nvSpPr>
          <p:spPr>
            <a:xfrm rot="13132484">
              <a:off x="241042" y="2574240"/>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7F75E910-55B1-41AE-A1F5-F829495D2385}"/>
                </a:ext>
              </a:extLst>
            </p:cNvPr>
            <p:cNvGrpSpPr/>
            <p:nvPr/>
          </p:nvGrpSpPr>
          <p:grpSpPr>
            <a:xfrm rot="19971202">
              <a:off x="843663" y="3300791"/>
              <a:ext cx="478938" cy="447077"/>
              <a:chOff x="1883390" y="2464890"/>
              <a:chExt cx="829329" cy="1257969"/>
            </a:xfrm>
          </p:grpSpPr>
          <p:pic>
            <p:nvPicPr>
              <p:cNvPr id="50" name="Picture 2" descr="D:\Desktop\(4) IED immediate safety response\C-IED route clearance drills\Cied drills graphics\SOLDIER2-SMALL.png">
                <a:extLst>
                  <a:ext uri="{FF2B5EF4-FFF2-40B4-BE49-F238E27FC236}">
                    <a16:creationId xmlns:a16="http://schemas.microsoft.com/office/drawing/2014/main" id="{BB79B88B-1982-4591-AAB6-77BF536FB138}"/>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51" name="Oval 50">
                <a:extLst>
                  <a:ext uri="{FF2B5EF4-FFF2-40B4-BE49-F238E27FC236}">
                    <a16:creationId xmlns:a16="http://schemas.microsoft.com/office/drawing/2014/main" id="{09F1BBC3-3716-49A9-838C-0AD3AC5DD0D0}"/>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52" name="Group 51">
            <a:extLst>
              <a:ext uri="{FF2B5EF4-FFF2-40B4-BE49-F238E27FC236}">
                <a16:creationId xmlns:a16="http://schemas.microsoft.com/office/drawing/2014/main" id="{3BBCF6D8-3222-4F89-BD5D-1805C4EC5F0F}"/>
              </a:ext>
            </a:extLst>
          </p:cNvPr>
          <p:cNvGrpSpPr/>
          <p:nvPr/>
        </p:nvGrpSpPr>
        <p:grpSpPr>
          <a:xfrm rot="1418198">
            <a:off x="3347236" y="2077852"/>
            <a:ext cx="883170" cy="867020"/>
            <a:chOff x="1447020" y="2653259"/>
            <a:chExt cx="1616308" cy="1634569"/>
          </a:xfrm>
        </p:grpSpPr>
        <p:sp>
          <p:nvSpPr>
            <p:cNvPr id="53" name="Pie 113">
              <a:extLst>
                <a:ext uri="{FF2B5EF4-FFF2-40B4-BE49-F238E27FC236}">
                  <a16:creationId xmlns:a16="http://schemas.microsoft.com/office/drawing/2014/main" id="{F80EFED0-57A5-4301-AF49-F60D89C81572}"/>
                </a:ext>
              </a:extLst>
            </p:cNvPr>
            <p:cNvSpPr/>
            <p:nvPr/>
          </p:nvSpPr>
          <p:spPr>
            <a:xfrm rot="13132484">
              <a:off x="1447020" y="2653259"/>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54" name="Group 53">
              <a:extLst>
                <a:ext uri="{FF2B5EF4-FFF2-40B4-BE49-F238E27FC236}">
                  <a16:creationId xmlns:a16="http://schemas.microsoft.com/office/drawing/2014/main" id="{F3CB6BE2-DD02-47CE-960B-16A6A2CBDF27}"/>
                </a:ext>
              </a:extLst>
            </p:cNvPr>
            <p:cNvGrpSpPr/>
            <p:nvPr/>
          </p:nvGrpSpPr>
          <p:grpSpPr>
            <a:xfrm rot="19971202">
              <a:off x="2047176" y="3299028"/>
              <a:ext cx="478938" cy="447077"/>
              <a:chOff x="1883390" y="2464890"/>
              <a:chExt cx="829329" cy="1257969"/>
            </a:xfrm>
          </p:grpSpPr>
          <p:pic>
            <p:nvPicPr>
              <p:cNvPr id="55" name="Picture 2" descr="D:\Desktop\(4) IED immediate safety response\C-IED route clearance drills\Cied drills graphics\SOLDIER2-SMALL.png">
                <a:extLst>
                  <a:ext uri="{FF2B5EF4-FFF2-40B4-BE49-F238E27FC236}">
                    <a16:creationId xmlns:a16="http://schemas.microsoft.com/office/drawing/2014/main" id="{B60490C3-B9BC-45E9-9028-61A3097E82C0}"/>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56" name="Oval 55">
                <a:extLst>
                  <a:ext uri="{FF2B5EF4-FFF2-40B4-BE49-F238E27FC236}">
                    <a16:creationId xmlns:a16="http://schemas.microsoft.com/office/drawing/2014/main" id="{8C491D51-8B3E-4E7E-B20E-C7E91350B4EB}"/>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57" name="Group 56">
            <a:extLst>
              <a:ext uri="{FF2B5EF4-FFF2-40B4-BE49-F238E27FC236}">
                <a16:creationId xmlns:a16="http://schemas.microsoft.com/office/drawing/2014/main" id="{91A40C50-3E0C-4AF9-B1D3-90A02163C223}"/>
              </a:ext>
            </a:extLst>
          </p:cNvPr>
          <p:cNvGrpSpPr/>
          <p:nvPr/>
        </p:nvGrpSpPr>
        <p:grpSpPr>
          <a:xfrm rot="5043386">
            <a:off x="4113427" y="874470"/>
            <a:ext cx="857335" cy="893148"/>
            <a:chOff x="241042" y="2574240"/>
            <a:chExt cx="1616308" cy="1634569"/>
          </a:xfrm>
        </p:grpSpPr>
        <p:sp>
          <p:nvSpPr>
            <p:cNvPr id="58" name="Pie 118">
              <a:extLst>
                <a:ext uri="{FF2B5EF4-FFF2-40B4-BE49-F238E27FC236}">
                  <a16:creationId xmlns:a16="http://schemas.microsoft.com/office/drawing/2014/main" id="{B9923317-036E-4BA5-9278-5D3F6BE3B161}"/>
                </a:ext>
              </a:extLst>
            </p:cNvPr>
            <p:cNvSpPr/>
            <p:nvPr/>
          </p:nvSpPr>
          <p:spPr>
            <a:xfrm rot="13132484">
              <a:off x="241042" y="2574240"/>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59" name="Group 58">
              <a:extLst>
                <a:ext uri="{FF2B5EF4-FFF2-40B4-BE49-F238E27FC236}">
                  <a16:creationId xmlns:a16="http://schemas.microsoft.com/office/drawing/2014/main" id="{3E4AA9F6-A552-4F7B-BA1E-8425503187E2}"/>
                </a:ext>
              </a:extLst>
            </p:cNvPr>
            <p:cNvGrpSpPr/>
            <p:nvPr/>
          </p:nvGrpSpPr>
          <p:grpSpPr>
            <a:xfrm rot="19971202">
              <a:off x="843663" y="3300791"/>
              <a:ext cx="478938" cy="447077"/>
              <a:chOff x="1883390" y="2464890"/>
              <a:chExt cx="829329" cy="1257969"/>
            </a:xfrm>
          </p:grpSpPr>
          <p:pic>
            <p:nvPicPr>
              <p:cNvPr id="60" name="Picture 2" descr="D:\Desktop\(4) IED immediate safety response\C-IED route clearance drills\Cied drills graphics\SOLDIER2-SMALL.png">
                <a:extLst>
                  <a:ext uri="{FF2B5EF4-FFF2-40B4-BE49-F238E27FC236}">
                    <a16:creationId xmlns:a16="http://schemas.microsoft.com/office/drawing/2014/main" id="{FB726504-D456-425D-8B38-90AD711D001C}"/>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61" name="Oval 60">
                <a:extLst>
                  <a:ext uri="{FF2B5EF4-FFF2-40B4-BE49-F238E27FC236}">
                    <a16:creationId xmlns:a16="http://schemas.microsoft.com/office/drawing/2014/main" id="{9F916054-702A-4234-B850-434979F984E5}"/>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62" name="Group 61">
            <a:extLst>
              <a:ext uri="{FF2B5EF4-FFF2-40B4-BE49-F238E27FC236}">
                <a16:creationId xmlns:a16="http://schemas.microsoft.com/office/drawing/2014/main" id="{45568A78-100B-4679-AC50-BB8E56301D40}"/>
              </a:ext>
            </a:extLst>
          </p:cNvPr>
          <p:cNvGrpSpPr/>
          <p:nvPr/>
        </p:nvGrpSpPr>
        <p:grpSpPr>
          <a:xfrm rot="4421646">
            <a:off x="4097534" y="1528851"/>
            <a:ext cx="857335" cy="893148"/>
            <a:chOff x="1447020" y="2653259"/>
            <a:chExt cx="1616308" cy="1634569"/>
          </a:xfrm>
        </p:grpSpPr>
        <p:sp>
          <p:nvSpPr>
            <p:cNvPr id="63" name="Pie 123">
              <a:extLst>
                <a:ext uri="{FF2B5EF4-FFF2-40B4-BE49-F238E27FC236}">
                  <a16:creationId xmlns:a16="http://schemas.microsoft.com/office/drawing/2014/main" id="{11448814-45D0-4DEC-8823-EED0B8768413}"/>
                </a:ext>
              </a:extLst>
            </p:cNvPr>
            <p:cNvSpPr/>
            <p:nvPr/>
          </p:nvSpPr>
          <p:spPr>
            <a:xfrm rot="13132484">
              <a:off x="1447020" y="2653259"/>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BD42994D-CC50-4819-B648-99521EFD70B7}"/>
                </a:ext>
              </a:extLst>
            </p:cNvPr>
            <p:cNvGrpSpPr/>
            <p:nvPr/>
          </p:nvGrpSpPr>
          <p:grpSpPr>
            <a:xfrm rot="19971202">
              <a:off x="2047176" y="3299028"/>
              <a:ext cx="478938" cy="447077"/>
              <a:chOff x="1883390" y="2464890"/>
              <a:chExt cx="829329" cy="1257969"/>
            </a:xfrm>
          </p:grpSpPr>
          <p:pic>
            <p:nvPicPr>
              <p:cNvPr id="65" name="Picture 2" descr="D:\Desktop\(4) IED immediate safety response\C-IED route clearance drills\Cied drills graphics\SOLDIER2-SMALL.png">
                <a:extLst>
                  <a:ext uri="{FF2B5EF4-FFF2-40B4-BE49-F238E27FC236}">
                    <a16:creationId xmlns:a16="http://schemas.microsoft.com/office/drawing/2014/main" id="{DC7574FD-3118-4B93-BA5C-A4F968A010A1}"/>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66" name="Oval 65">
                <a:extLst>
                  <a:ext uri="{FF2B5EF4-FFF2-40B4-BE49-F238E27FC236}">
                    <a16:creationId xmlns:a16="http://schemas.microsoft.com/office/drawing/2014/main" id="{8E646FFE-D18C-423D-AE03-46859C765E6C}"/>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67" name="Group 66">
            <a:extLst>
              <a:ext uri="{FF2B5EF4-FFF2-40B4-BE49-F238E27FC236}">
                <a16:creationId xmlns:a16="http://schemas.microsoft.com/office/drawing/2014/main" id="{F56D17C4-A131-410A-AF0F-8BD9115FFAC5}"/>
              </a:ext>
            </a:extLst>
          </p:cNvPr>
          <p:cNvGrpSpPr/>
          <p:nvPr/>
        </p:nvGrpSpPr>
        <p:grpSpPr>
          <a:xfrm rot="7564646">
            <a:off x="4909544" y="1630696"/>
            <a:ext cx="857335" cy="893148"/>
            <a:chOff x="241042" y="2574240"/>
            <a:chExt cx="1616308" cy="1634569"/>
          </a:xfrm>
        </p:grpSpPr>
        <p:sp>
          <p:nvSpPr>
            <p:cNvPr id="68" name="Pie 128">
              <a:extLst>
                <a:ext uri="{FF2B5EF4-FFF2-40B4-BE49-F238E27FC236}">
                  <a16:creationId xmlns:a16="http://schemas.microsoft.com/office/drawing/2014/main" id="{B011BBED-C0B6-4F66-895E-777A0A8106C1}"/>
                </a:ext>
              </a:extLst>
            </p:cNvPr>
            <p:cNvSpPr/>
            <p:nvPr/>
          </p:nvSpPr>
          <p:spPr>
            <a:xfrm rot="13132484">
              <a:off x="241042" y="2574240"/>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69" name="Group 68">
              <a:extLst>
                <a:ext uri="{FF2B5EF4-FFF2-40B4-BE49-F238E27FC236}">
                  <a16:creationId xmlns:a16="http://schemas.microsoft.com/office/drawing/2014/main" id="{02AC10EE-5402-451D-818D-2280E468F75F}"/>
                </a:ext>
              </a:extLst>
            </p:cNvPr>
            <p:cNvGrpSpPr/>
            <p:nvPr/>
          </p:nvGrpSpPr>
          <p:grpSpPr>
            <a:xfrm rot="19971202">
              <a:off x="843663" y="3300791"/>
              <a:ext cx="478938" cy="447077"/>
              <a:chOff x="1883390" y="2464890"/>
              <a:chExt cx="829329" cy="1257969"/>
            </a:xfrm>
          </p:grpSpPr>
          <p:pic>
            <p:nvPicPr>
              <p:cNvPr id="70" name="Picture 2" descr="D:\Desktop\(4) IED immediate safety response\C-IED route clearance drills\Cied drills graphics\SOLDIER2-SMALL.png">
                <a:extLst>
                  <a:ext uri="{FF2B5EF4-FFF2-40B4-BE49-F238E27FC236}">
                    <a16:creationId xmlns:a16="http://schemas.microsoft.com/office/drawing/2014/main" id="{6261A9F0-992F-405F-A0A2-316B3D810F70}"/>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71" name="Oval 70">
                <a:extLst>
                  <a:ext uri="{FF2B5EF4-FFF2-40B4-BE49-F238E27FC236}">
                    <a16:creationId xmlns:a16="http://schemas.microsoft.com/office/drawing/2014/main" id="{EC103738-E47B-497F-B84E-24DDE67AAC3F}"/>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72" name="Group 71">
            <a:extLst>
              <a:ext uri="{FF2B5EF4-FFF2-40B4-BE49-F238E27FC236}">
                <a16:creationId xmlns:a16="http://schemas.microsoft.com/office/drawing/2014/main" id="{DB8414A3-1DD9-4A45-972C-D2AA44644309}"/>
              </a:ext>
            </a:extLst>
          </p:cNvPr>
          <p:cNvGrpSpPr/>
          <p:nvPr/>
        </p:nvGrpSpPr>
        <p:grpSpPr>
          <a:xfrm rot="8104763">
            <a:off x="5494784" y="1311639"/>
            <a:ext cx="883170" cy="867020"/>
            <a:chOff x="1447020" y="2653259"/>
            <a:chExt cx="1616308" cy="1634569"/>
          </a:xfrm>
        </p:grpSpPr>
        <p:sp>
          <p:nvSpPr>
            <p:cNvPr id="73" name="Pie 133">
              <a:extLst>
                <a:ext uri="{FF2B5EF4-FFF2-40B4-BE49-F238E27FC236}">
                  <a16:creationId xmlns:a16="http://schemas.microsoft.com/office/drawing/2014/main" id="{05FC3757-9999-49B2-93E2-2E4778FBB486}"/>
                </a:ext>
              </a:extLst>
            </p:cNvPr>
            <p:cNvSpPr/>
            <p:nvPr/>
          </p:nvSpPr>
          <p:spPr>
            <a:xfrm rot="13132484">
              <a:off x="1447020" y="2653259"/>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74" name="Group 73">
              <a:extLst>
                <a:ext uri="{FF2B5EF4-FFF2-40B4-BE49-F238E27FC236}">
                  <a16:creationId xmlns:a16="http://schemas.microsoft.com/office/drawing/2014/main" id="{C7DAF98D-FAC8-4272-9401-C0E052B2986F}"/>
                </a:ext>
              </a:extLst>
            </p:cNvPr>
            <p:cNvGrpSpPr/>
            <p:nvPr/>
          </p:nvGrpSpPr>
          <p:grpSpPr>
            <a:xfrm rot="19971202">
              <a:off x="2047176" y="3299028"/>
              <a:ext cx="478938" cy="447077"/>
              <a:chOff x="1883390" y="2464890"/>
              <a:chExt cx="829329" cy="1257969"/>
            </a:xfrm>
          </p:grpSpPr>
          <p:pic>
            <p:nvPicPr>
              <p:cNvPr id="75" name="Picture 2" descr="D:\Desktop\(4) IED immediate safety response\C-IED route clearance drills\Cied drills graphics\SOLDIER2-SMALL.png">
                <a:extLst>
                  <a:ext uri="{FF2B5EF4-FFF2-40B4-BE49-F238E27FC236}">
                    <a16:creationId xmlns:a16="http://schemas.microsoft.com/office/drawing/2014/main" id="{79307244-1C60-4777-A509-937974C42F4A}"/>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76" name="Oval 75">
                <a:extLst>
                  <a:ext uri="{FF2B5EF4-FFF2-40B4-BE49-F238E27FC236}">
                    <a16:creationId xmlns:a16="http://schemas.microsoft.com/office/drawing/2014/main" id="{2BB385A5-150E-4541-A2C6-B158B3D0018D}"/>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77" name="Group 76">
            <a:extLst>
              <a:ext uri="{FF2B5EF4-FFF2-40B4-BE49-F238E27FC236}">
                <a16:creationId xmlns:a16="http://schemas.microsoft.com/office/drawing/2014/main" id="{616E7CA5-A76E-4CE8-A53B-3BB7D6CDAC24}"/>
              </a:ext>
            </a:extLst>
          </p:cNvPr>
          <p:cNvGrpSpPr/>
          <p:nvPr/>
        </p:nvGrpSpPr>
        <p:grpSpPr>
          <a:xfrm rot="1902314">
            <a:off x="5036806" y="3226091"/>
            <a:ext cx="883169" cy="867020"/>
            <a:chOff x="5409777" y="2587562"/>
            <a:chExt cx="1616308" cy="1634569"/>
          </a:xfrm>
        </p:grpSpPr>
        <p:sp>
          <p:nvSpPr>
            <p:cNvPr id="78" name="Pie 138">
              <a:extLst>
                <a:ext uri="{FF2B5EF4-FFF2-40B4-BE49-F238E27FC236}">
                  <a16:creationId xmlns:a16="http://schemas.microsoft.com/office/drawing/2014/main" id="{A9D6DD7F-3A9E-4A93-AAFE-C10D139A9761}"/>
                </a:ext>
              </a:extLst>
            </p:cNvPr>
            <p:cNvSpPr/>
            <p:nvPr/>
          </p:nvSpPr>
          <p:spPr>
            <a:xfrm rot="2233149">
              <a:off x="5409777" y="2587562"/>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79" name="Group 78">
              <a:extLst>
                <a:ext uri="{FF2B5EF4-FFF2-40B4-BE49-F238E27FC236}">
                  <a16:creationId xmlns:a16="http://schemas.microsoft.com/office/drawing/2014/main" id="{630402F5-DEA2-4D21-B996-2BF2D17033BD}"/>
                </a:ext>
              </a:extLst>
            </p:cNvPr>
            <p:cNvGrpSpPr/>
            <p:nvPr/>
          </p:nvGrpSpPr>
          <p:grpSpPr>
            <a:xfrm rot="6591407">
              <a:off x="5984657" y="3169749"/>
              <a:ext cx="478938" cy="447077"/>
              <a:chOff x="1883390" y="2464890"/>
              <a:chExt cx="829329" cy="1257969"/>
            </a:xfrm>
          </p:grpSpPr>
          <p:pic>
            <p:nvPicPr>
              <p:cNvPr id="80" name="Picture 2" descr="D:\Desktop\(4) IED immediate safety response\C-IED route clearance drills\Cied drills graphics\SOLDIER2-SMALL.png">
                <a:extLst>
                  <a:ext uri="{FF2B5EF4-FFF2-40B4-BE49-F238E27FC236}">
                    <a16:creationId xmlns:a16="http://schemas.microsoft.com/office/drawing/2014/main" id="{23A78BC7-8B48-4AB1-ADE3-7DE853BC901D}"/>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81" name="Oval 80">
                <a:extLst>
                  <a:ext uri="{FF2B5EF4-FFF2-40B4-BE49-F238E27FC236}">
                    <a16:creationId xmlns:a16="http://schemas.microsoft.com/office/drawing/2014/main" id="{EBF4B13F-D633-4A7F-A28F-B9A19181B57C}"/>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82" name="Group 81">
            <a:extLst>
              <a:ext uri="{FF2B5EF4-FFF2-40B4-BE49-F238E27FC236}">
                <a16:creationId xmlns:a16="http://schemas.microsoft.com/office/drawing/2014/main" id="{66779551-2713-42B1-A318-D89E8A783D5B}"/>
              </a:ext>
            </a:extLst>
          </p:cNvPr>
          <p:cNvGrpSpPr/>
          <p:nvPr/>
        </p:nvGrpSpPr>
        <p:grpSpPr>
          <a:xfrm rot="1902314">
            <a:off x="5548912" y="3616679"/>
            <a:ext cx="883169" cy="867020"/>
            <a:chOff x="6630478" y="2587561"/>
            <a:chExt cx="1616308" cy="1634569"/>
          </a:xfrm>
        </p:grpSpPr>
        <p:sp>
          <p:nvSpPr>
            <p:cNvPr id="83" name="Pie 143">
              <a:extLst>
                <a:ext uri="{FF2B5EF4-FFF2-40B4-BE49-F238E27FC236}">
                  <a16:creationId xmlns:a16="http://schemas.microsoft.com/office/drawing/2014/main" id="{44F05DD2-2A37-4C6D-8B81-BEE3725A696E}"/>
                </a:ext>
              </a:extLst>
            </p:cNvPr>
            <p:cNvSpPr/>
            <p:nvPr/>
          </p:nvSpPr>
          <p:spPr>
            <a:xfrm rot="1918335">
              <a:off x="6630478" y="2587561"/>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84" name="Group 83">
              <a:extLst>
                <a:ext uri="{FF2B5EF4-FFF2-40B4-BE49-F238E27FC236}">
                  <a16:creationId xmlns:a16="http://schemas.microsoft.com/office/drawing/2014/main" id="{640332AA-644A-4127-8E2D-215BDEB7FFFE}"/>
                </a:ext>
              </a:extLst>
            </p:cNvPr>
            <p:cNvGrpSpPr/>
            <p:nvPr/>
          </p:nvGrpSpPr>
          <p:grpSpPr>
            <a:xfrm rot="6591407">
              <a:off x="7188170" y="3167986"/>
              <a:ext cx="478938" cy="447077"/>
              <a:chOff x="1883390" y="2464890"/>
              <a:chExt cx="829329" cy="1257969"/>
            </a:xfrm>
          </p:grpSpPr>
          <p:pic>
            <p:nvPicPr>
              <p:cNvPr id="85" name="Picture 2" descr="D:\Desktop\(4) IED immediate safety response\C-IED route clearance drills\Cied drills graphics\SOLDIER2-SMALL.png">
                <a:extLst>
                  <a:ext uri="{FF2B5EF4-FFF2-40B4-BE49-F238E27FC236}">
                    <a16:creationId xmlns:a16="http://schemas.microsoft.com/office/drawing/2014/main" id="{6A56D9F7-8670-47A3-AE40-2C4801DE9702}"/>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86" name="Oval 85">
                <a:extLst>
                  <a:ext uri="{FF2B5EF4-FFF2-40B4-BE49-F238E27FC236}">
                    <a16:creationId xmlns:a16="http://schemas.microsoft.com/office/drawing/2014/main" id="{FED1C33F-D96D-465F-85BE-00129FA85319}"/>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87" name="Group 86">
            <a:extLst>
              <a:ext uri="{FF2B5EF4-FFF2-40B4-BE49-F238E27FC236}">
                <a16:creationId xmlns:a16="http://schemas.microsoft.com/office/drawing/2014/main" id="{723F51A8-5649-46DB-89A4-0532A14A4911}"/>
              </a:ext>
            </a:extLst>
          </p:cNvPr>
          <p:cNvGrpSpPr/>
          <p:nvPr/>
        </p:nvGrpSpPr>
        <p:grpSpPr>
          <a:xfrm rot="6295096">
            <a:off x="4037092" y="4207152"/>
            <a:ext cx="857336" cy="893148"/>
            <a:chOff x="5409777" y="2587562"/>
            <a:chExt cx="1616308" cy="1634569"/>
          </a:xfrm>
        </p:grpSpPr>
        <p:sp>
          <p:nvSpPr>
            <p:cNvPr id="88" name="Pie 148">
              <a:extLst>
                <a:ext uri="{FF2B5EF4-FFF2-40B4-BE49-F238E27FC236}">
                  <a16:creationId xmlns:a16="http://schemas.microsoft.com/office/drawing/2014/main" id="{629033E9-A980-4FFF-BC8A-D6FC2D94F3C2}"/>
                </a:ext>
              </a:extLst>
            </p:cNvPr>
            <p:cNvSpPr/>
            <p:nvPr/>
          </p:nvSpPr>
          <p:spPr>
            <a:xfrm rot="2233149">
              <a:off x="5409777" y="2587562"/>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89" name="Group 88">
              <a:extLst>
                <a:ext uri="{FF2B5EF4-FFF2-40B4-BE49-F238E27FC236}">
                  <a16:creationId xmlns:a16="http://schemas.microsoft.com/office/drawing/2014/main" id="{C4FC4864-DD2C-4647-A26E-6ADCEE0CFFCA}"/>
                </a:ext>
              </a:extLst>
            </p:cNvPr>
            <p:cNvGrpSpPr/>
            <p:nvPr/>
          </p:nvGrpSpPr>
          <p:grpSpPr>
            <a:xfrm rot="6591407">
              <a:off x="5984657" y="3169749"/>
              <a:ext cx="478938" cy="447077"/>
              <a:chOff x="1883390" y="2464890"/>
              <a:chExt cx="829329" cy="1257969"/>
            </a:xfrm>
          </p:grpSpPr>
          <p:pic>
            <p:nvPicPr>
              <p:cNvPr id="90" name="Picture 2" descr="D:\Desktop\(4) IED immediate safety response\C-IED route clearance drills\Cied drills graphics\SOLDIER2-SMALL.png">
                <a:extLst>
                  <a:ext uri="{FF2B5EF4-FFF2-40B4-BE49-F238E27FC236}">
                    <a16:creationId xmlns:a16="http://schemas.microsoft.com/office/drawing/2014/main" id="{800ED472-EC67-488C-91EC-983CC963A3D2}"/>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91" name="Oval 90">
                <a:extLst>
                  <a:ext uri="{FF2B5EF4-FFF2-40B4-BE49-F238E27FC236}">
                    <a16:creationId xmlns:a16="http://schemas.microsoft.com/office/drawing/2014/main" id="{342A4ECE-71BE-4DC7-9424-FD44B36AF5B1}"/>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92" name="Group 91">
            <a:extLst>
              <a:ext uri="{FF2B5EF4-FFF2-40B4-BE49-F238E27FC236}">
                <a16:creationId xmlns:a16="http://schemas.microsoft.com/office/drawing/2014/main" id="{45BCA67B-ADB9-46AF-AD9D-0349499AEDE5}"/>
              </a:ext>
            </a:extLst>
          </p:cNvPr>
          <p:cNvGrpSpPr/>
          <p:nvPr/>
        </p:nvGrpSpPr>
        <p:grpSpPr>
          <a:xfrm rot="6575110">
            <a:off x="4201894" y="3589519"/>
            <a:ext cx="857333" cy="893148"/>
            <a:chOff x="6630478" y="2587561"/>
            <a:chExt cx="1616308" cy="1634569"/>
          </a:xfrm>
        </p:grpSpPr>
        <p:sp>
          <p:nvSpPr>
            <p:cNvPr id="93" name="Pie 153">
              <a:extLst>
                <a:ext uri="{FF2B5EF4-FFF2-40B4-BE49-F238E27FC236}">
                  <a16:creationId xmlns:a16="http://schemas.microsoft.com/office/drawing/2014/main" id="{5A382381-6382-43C5-9FFB-3F3096A6DF92}"/>
                </a:ext>
              </a:extLst>
            </p:cNvPr>
            <p:cNvSpPr/>
            <p:nvPr/>
          </p:nvSpPr>
          <p:spPr>
            <a:xfrm rot="1918335">
              <a:off x="6630478" y="2587561"/>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94" name="Group 93">
              <a:extLst>
                <a:ext uri="{FF2B5EF4-FFF2-40B4-BE49-F238E27FC236}">
                  <a16:creationId xmlns:a16="http://schemas.microsoft.com/office/drawing/2014/main" id="{0101CAB2-D77F-40B2-BAEA-7CEA23947553}"/>
                </a:ext>
              </a:extLst>
            </p:cNvPr>
            <p:cNvGrpSpPr/>
            <p:nvPr/>
          </p:nvGrpSpPr>
          <p:grpSpPr>
            <a:xfrm rot="6591407">
              <a:off x="7188170" y="3167986"/>
              <a:ext cx="478938" cy="447077"/>
              <a:chOff x="1883390" y="2464890"/>
              <a:chExt cx="829329" cy="1257969"/>
            </a:xfrm>
          </p:grpSpPr>
          <p:pic>
            <p:nvPicPr>
              <p:cNvPr id="95" name="Picture 2" descr="D:\Desktop\(4) IED immediate safety response\C-IED route clearance drills\Cied drills graphics\SOLDIER2-SMALL.png">
                <a:extLst>
                  <a:ext uri="{FF2B5EF4-FFF2-40B4-BE49-F238E27FC236}">
                    <a16:creationId xmlns:a16="http://schemas.microsoft.com/office/drawing/2014/main" id="{C5FD883A-86F5-4A26-892A-E6DF54B6C6CE}"/>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96" name="Oval 95">
                <a:extLst>
                  <a:ext uri="{FF2B5EF4-FFF2-40B4-BE49-F238E27FC236}">
                    <a16:creationId xmlns:a16="http://schemas.microsoft.com/office/drawing/2014/main" id="{04EFDBBC-E2AD-4334-BAE5-C44B011D9D7D}"/>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97" name="Group 96">
            <a:extLst>
              <a:ext uri="{FF2B5EF4-FFF2-40B4-BE49-F238E27FC236}">
                <a16:creationId xmlns:a16="http://schemas.microsoft.com/office/drawing/2014/main" id="{E9678075-9221-4D0D-B9C0-11B1ACF8CAE9}"/>
              </a:ext>
            </a:extLst>
          </p:cNvPr>
          <p:cNvGrpSpPr/>
          <p:nvPr/>
        </p:nvGrpSpPr>
        <p:grpSpPr>
          <a:xfrm rot="8049574">
            <a:off x="3103527" y="3765716"/>
            <a:ext cx="857336" cy="893148"/>
            <a:chOff x="5409777" y="2587562"/>
            <a:chExt cx="1616308" cy="1634569"/>
          </a:xfrm>
        </p:grpSpPr>
        <p:sp>
          <p:nvSpPr>
            <p:cNvPr id="98" name="Pie 158">
              <a:extLst>
                <a:ext uri="{FF2B5EF4-FFF2-40B4-BE49-F238E27FC236}">
                  <a16:creationId xmlns:a16="http://schemas.microsoft.com/office/drawing/2014/main" id="{33C9E0C4-4E8E-42FF-A141-2B12844E425C}"/>
                </a:ext>
              </a:extLst>
            </p:cNvPr>
            <p:cNvSpPr/>
            <p:nvPr/>
          </p:nvSpPr>
          <p:spPr>
            <a:xfrm rot="2233149">
              <a:off x="5409777" y="2587562"/>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99" name="Group 98">
              <a:extLst>
                <a:ext uri="{FF2B5EF4-FFF2-40B4-BE49-F238E27FC236}">
                  <a16:creationId xmlns:a16="http://schemas.microsoft.com/office/drawing/2014/main" id="{9920D538-FE3C-4047-9DC6-9042FC6AF121}"/>
                </a:ext>
              </a:extLst>
            </p:cNvPr>
            <p:cNvGrpSpPr/>
            <p:nvPr/>
          </p:nvGrpSpPr>
          <p:grpSpPr>
            <a:xfrm rot="6591407">
              <a:off x="5984657" y="3169749"/>
              <a:ext cx="478938" cy="447077"/>
              <a:chOff x="1883390" y="2464890"/>
              <a:chExt cx="829329" cy="1257969"/>
            </a:xfrm>
          </p:grpSpPr>
          <p:pic>
            <p:nvPicPr>
              <p:cNvPr id="100" name="Picture 2" descr="D:\Desktop\(4) IED immediate safety response\C-IED route clearance drills\Cied drills graphics\SOLDIER2-SMALL.png">
                <a:extLst>
                  <a:ext uri="{FF2B5EF4-FFF2-40B4-BE49-F238E27FC236}">
                    <a16:creationId xmlns:a16="http://schemas.microsoft.com/office/drawing/2014/main" id="{466FC4A6-F24D-41D1-992F-32770A6262B1}"/>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101" name="Oval 100">
                <a:extLst>
                  <a:ext uri="{FF2B5EF4-FFF2-40B4-BE49-F238E27FC236}">
                    <a16:creationId xmlns:a16="http://schemas.microsoft.com/office/drawing/2014/main" id="{CCA15FAC-0C90-418A-A5BD-1FAF0D882BDE}"/>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102" name="Group 101">
            <a:extLst>
              <a:ext uri="{FF2B5EF4-FFF2-40B4-BE49-F238E27FC236}">
                <a16:creationId xmlns:a16="http://schemas.microsoft.com/office/drawing/2014/main" id="{2FB9C8F9-2E18-494E-BA17-BDE879ED41B6}"/>
              </a:ext>
            </a:extLst>
          </p:cNvPr>
          <p:cNvGrpSpPr/>
          <p:nvPr/>
        </p:nvGrpSpPr>
        <p:grpSpPr>
          <a:xfrm rot="8049574">
            <a:off x="3600729" y="3315189"/>
            <a:ext cx="857336" cy="893148"/>
            <a:chOff x="6630478" y="2587561"/>
            <a:chExt cx="1616308" cy="1634569"/>
          </a:xfrm>
        </p:grpSpPr>
        <p:sp>
          <p:nvSpPr>
            <p:cNvPr id="103" name="Pie 163">
              <a:extLst>
                <a:ext uri="{FF2B5EF4-FFF2-40B4-BE49-F238E27FC236}">
                  <a16:creationId xmlns:a16="http://schemas.microsoft.com/office/drawing/2014/main" id="{FD958BB8-4881-4790-BB27-3DF55158357D}"/>
                </a:ext>
              </a:extLst>
            </p:cNvPr>
            <p:cNvSpPr/>
            <p:nvPr/>
          </p:nvSpPr>
          <p:spPr>
            <a:xfrm rot="1918335">
              <a:off x="6630478" y="2587561"/>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104" name="Group 103">
              <a:extLst>
                <a:ext uri="{FF2B5EF4-FFF2-40B4-BE49-F238E27FC236}">
                  <a16:creationId xmlns:a16="http://schemas.microsoft.com/office/drawing/2014/main" id="{2EFFB85C-094D-45E0-8FCF-E98FC703411A}"/>
                </a:ext>
              </a:extLst>
            </p:cNvPr>
            <p:cNvGrpSpPr/>
            <p:nvPr/>
          </p:nvGrpSpPr>
          <p:grpSpPr>
            <a:xfrm rot="6591407">
              <a:off x="7188170" y="3167986"/>
              <a:ext cx="478938" cy="447077"/>
              <a:chOff x="1883390" y="2464890"/>
              <a:chExt cx="829329" cy="1257969"/>
            </a:xfrm>
          </p:grpSpPr>
          <p:pic>
            <p:nvPicPr>
              <p:cNvPr id="105" name="Picture 2" descr="D:\Desktop\(4) IED immediate safety response\C-IED route clearance drills\Cied drills graphics\SOLDIER2-SMALL.png">
                <a:extLst>
                  <a:ext uri="{FF2B5EF4-FFF2-40B4-BE49-F238E27FC236}">
                    <a16:creationId xmlns:a16="http://schemas.microsoft.com/office/drawing/2014/main" id="{F10C7ACE-FD05-4FCD-9C1B-F1E4D4DACA69}"/>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106" name="Oval 105">
                <a:extLst>
                  <a:ext uri="{FF2B5EF4-FFF2-40B4-BE49-F238E27FC236}">
                    <a16:creationId xmlns:a16="http://schemas.microsoft.com/office/drawing/2014/main" id="{9599A215-B56F-43EC-82BA-F0051C147B1B}"/>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107" name="Group 106">
            <a:extLst>
              <a:ext uri="{FF2B5EF4-FFF2-40B4-BE49-F238E27FC236}">
                <a16:creationId xmlns:a16="http://schemas.microsoft.com/office/drawing/2014/main" id="{703C7D42-318B-4DDC-B7AC-54E587CA0160}"/>
              </a:ext>
            </a:extLst>
          </p:cNvPr>
          <p:cNvGrpSpPr/>
          <p:nvPr/>
        </p:nvGrpSpPr>
        <p:grpSpPr>
          <a:xfrm>
            <a:off x="2520109" y="2694827"/>
            <a:ext cx="883170" cy="867020"/>
            <a:chOff x="241042" y="2574240"/>
            <a:chExt cx="1616308" cy="1634569"/>
          </a:xfrm>
        </p:grpSpPr>
        <p:sp>
          <p:nvSpPr>
            <p:cNvPr id="108" name="Pie 189">
              <a:extLst>
                <a:ext uri="{FF2B5EF4-FFF2-40B4-BE49-F238E27FC236}">
                  <a16:creationId xmlns:a16="http://schemas.microsoft.com/office/drawing/2014/main" id="{1B3CF447-17F8-47F5-9CE0-9C0FCFF1CEF7}"/>
                </a:ext>
              </a:extLst>
            </p:cNvPr>
            <p:cNvSpPr/>
            <p:nvPr/>
          </p:nvSpPr>
          <p:spPr>
            <a:xfrm rot="13132484">
              <a:off x="241042" y="2574240"/>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109" name="Group 108">
              <a:extLst>
                <a:ext uri="{FF2B5EF4-FFF2-40B4-BE49-F238E27FC236}">
                  <a16:creationId xmlns:a16="http://schemas.microsoft.com/office/drawing/2014/main" id="{B85EA68B-06DF-489E-845E-87B8620EE00A}"/>
                </a:ext>
              </a:extLst>
            </p:cNvPr>
            <p:cNvGrpSpPr/>
            <p:nvPr/>
          </p:nvGrpSpPr>
          <p:grpSpPr>
            <a:xfrm rot="19971202">
              <a:off x="843663" y="3300791"/>
              <a:ext cx="478938" cy="447077"/>
              <a:chOff x="1883390" y="2464890"/>
              <a:chExt cx="829329" cy="1257969"/>
            </a:xfrm>
          </p:grpSpPr>
          <p:pic>
            <p:nvPicPr>
              <p:cNvPr id="110" name="Picture 2" descr="D:\Desktop\(4) IED immediate safety response\C-IED route clearance drills\Cied drills graphics\SOLDIER2-SMALL.png">
                <a:extLst>
                  <a:ext uri="{FF2B5EF4-FFF2-40B4-BE49-F238E27FC236}">
                    <a16:creationId xmlns:a16="http://schemas.microsoft.com/office/drawing/2014/main" id="{C1FA03EA-6422-409B-AADE-A184303B9612}"/>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111" name="Oval 110">
                <a:extLst>
                  <a:ext uri="{FF2B5EF4-FFF2-40B4-BE49-F238E27FC236}">
                    <a16:creationId xmlns:a16="http://schemas.microsoft.com/office/drawing/2014/main" id="{26DA2CB0-7E89-44D0-8729-FF0669011B55}"/>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112" name="Group 111">
            <a:extLst>
              <a:ext uri="{FF2B5EF4-FFF2-40B4-BE49-F238E27FC236}">
                <a16:creationId xmlns:a16="http://schemas.microsoft.com/office/drawing/2014/main" id="{B8A2619A-7B2D-4D22-A71F-4E8DAECCD064}"/>
              </a:ext>
            </a:extLst>
          </p:cNvPr>
          <p:cNvGrpSpPr/>
          <p:nvPr/>
        </p:nvGrpSpPr>
        <p:grpSpPr>
          <a:xfrm>
            <a:off x="3174479" y="2744522"/>
            <a:ext cx="883170" cy="867020"/>
            <a:chOff x="1447020" y="2653259"/>
            <a:chExt cx="1616308" cy="1634569"/>
          </a:xfrm>
        </p:grpSpPr>
        <p:sp>
          <p:nvSpPr>
            <p:cNvPr id="113" name="Pie 194">
              <a:extLst>
                <a:ext uri="{FF2B5EF4-FFF2-40B4-BE49-F238E27FC236}">
                  <a16:creationId xmlns:a16="http://schemas.microsoft.com/office/drawing/2014/main" id="{759A8693-8A7A-4885-9A6D-A3D7A2896EF8}"/>
                </a:ext>
              </a:extLst>
            </p:cNvPr>
            <p:cNvSpPr/>
            <p:nvPr/>
          </p:nvSpPr>
          <p:spPr>
            <a:xfrm rot="13132484">
              <a:off x="1447020" y="2653259"/>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114" name="Group 113">
              <a:extLst>
                <a:ext uri="{FF2B5EF4-FFF2-40B4-BE49-F238E27FC236}">
                  <a16:creationId xmlns:a16="http://schemas.microsoft.com/office/drawing/2014/main" id="{3A99412A-464D-4438-A45A-EA3B240BE3A1}"/>
                </a:ext>
              </a:extLst>
            </p:cNvPr>
            <p:cNvGrpSpPr/>
            <p:nvPr/>
          </p:nvGrpSpPr>
          <p:grpSpPr>
            <a:xfrm rot="19971202">
              <a:off x="2047176" y="3299028"/>
              <a:ext cx="478938" cy="447077"/>
              <a:chOff x="1883390" y="2464890"/>
              <a:chExt cx="829329" cy="1257969"/>
            </a:xfrm>
          </p:grpSpPr>
          <p:pic>
            <p:nvPicPr>
              <p:cNvPr id="115" name="Picture 2" descr="D:\Desktop\(4) IED immediate safety response\C-IED route clearance drills\Cied drills graphics\SOLDIER2-SMALL.png">
                <a:extLst>
                  <a:ext uri="{FF2B5EF4-FFF2-40B4-BE49-F238E27FC236}">
                    <a16:creationId xmlns:a16="http://schemas.microsoft.com/office/drawing/2014/main" id="{03B22F68-7011-4B79-983C-082B755F07BB}"/>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116" name="Oval 115">
                <a:extLst>
                  <a:ext uri="{FF2B5EF4-FFF2-40B4-BE49-F238E27FC236}">
                    <a16:creationId xmlns:a16="http://schemas.microsoft.com/office/drawing/2014/main" id="{A09BF1A3-6D1E-4D99-87CF-134DBA156723}"/>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117" name="Group 116">
            <a:extLst>
              <a:ext uri="{FF2B5EF4-FFF2-40B4-BE49-F238E27FC236}">
                <a16:creationId xmlns:a16="http://schemas.microsoft.com/office/drawing/2014/main" id="{C9DE7833-A786-406F-9801-525B86123EB7}"/>
              </a:ext>
            </a:extLst>
          </p:cNvPr>
          <p:cNvGrpSpPr/>
          <p:nvPr/>
        </p:nvGrpSpPr>
        <p:grpSpPr>
          <a:xfrm>
            <a:off x="5448118" y="2411273"/>
            <a:ext cx="883170" cy="867020"/>
            <a:chOff x="5409777" y="2587562"/>
            <a:chExt cx="1616308" cy="1634569"/>
          </a:xfrm>
        </p:grpSpPr>
        <p:sp>
          <p:nvSpPr>
            <p:cNvPr id="118" name="Pie 199">
              <a:extLst>
                <a:ext uri="{FF2B5EF4-FFF2-40B4-BE49-F238E27FC236}">
                  <a16:creationId xmlns:a16="http://schemas.microsoft.com/office/drawing/2014/main" id="{A1C2C6E4-B7FD-4EE0-94C1-C787EC300035}"/>
                </a:ext>
              </a:extLst>
            </p:cNvPr>
            <p:cNvSpPr/>
            <p:nvPr/>
          </p:nvSpPr>
          <p:spPr>
            <a:xfrm rot="2233149">
              <a:off x="5409777" y="2587562"/>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119" name="Group 118">
              <a:extLst>
                <a:ext uri="{FF2B5EF4-FFF2-40B4-BE49-F238E27FC236}">
                  <a16:creationId xmlns:a16="http://schemas.microsoft.com/office/drawing/2014/main" id="{2643D069-660E-4DD6-B576-0E2CA07BCF08}"/>
                </a:ext>
              </a:extLst>
            </p:cNvPr>
            <p:cNvGrpSpPr/>
            <p:nvPr/>
          </p:nvGrpSpPr>
          <p:grpSpPr>
            <a:xfrm rot="6591407">
              <a:off x="5984657" y="3169749"/>
              <a:ext cx="478938" cy="447077"/>
              <a:chOff x="1883390" y="2464890"/>
              <a:chExt cx="829329" cy="1257969"/>
            </a:xfrm>
          </p:grpSpPr>
          <p:pic>
            <p:nvPicPr>
              <p:cNvPr id="120" name="Picture 2" descr="D:\Desktop\(4) IED immediate safety response\C-IED route clearance drills\Cied drills graphics\SOLDIER2-SMALL.png">
                <a:extLst>
                  <a:ext uri="{FF2B5EF4-FFF2-40B4-BE49-F238E27FC236}">
                    <a16:creationId xmlns:a16="http://schemas.microsoft.com/office/drawing/2014/main" id="{959BFCFA-B767-4DE0-B940-73BE462ECD19}"/>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121" name="Oval 120">
                <a:extLst>
                  <a:ext uri="{FF2B5EF4-FFF2-40B4-BE49-F238E27FC236}">
                    <a16:creationId xmlns:a16="http://schemas.microsoft.com/office/drawing/2014/main" id="{CAFB674C-C44C-4A32-ADCC-97BDB1AE7399}"/>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grpSp>
        <p:nvGrpSpPr>
          <p:cNvPr id="122" name="Group 121">
            <a:extLst>
              <a:ext uri="{FF2B5EF4-FFF2-40B4-BE49-F238E27FC236}">
                <a16:creationId xmlns:a16="http://schemas.microsoft.com/office/drawing/2014/main" id="{65B859F8-BA94-4536-9E2C-5661EEC35619}"/>
              </a:ext>
            </a:extLst>
          </p:cNvPr>
          <p:cNvGrpSpPr/>
          <p:nvPr/>
        </p:nvGrpSpPr>
        <p:grpSpPr>
          <a:xfrm>
            <a:off x="6046759" y="2428300"/>
            <a:ext cx="883170" cy="867020"/>
            <a:chOff x="6630478" y="2587561"/>
            <a:chExt cx="1616308" cy="1634569"/>
          </a:xfrm>
        </p:grpSpPr>
        <p:sp>
          <p:nvSpPr>
            <p:cNvPr id="123" name="Pie 204">
              <a:extLst>
                <a:ext uri="{FF2B5EF4-FFF2-40B4-BE49-F238E27FC236}">
                  <a16:creationId xmlns:a16="http://schemas.microsoft.com/office/drawing/2014/main" id="{833BD4FC-750C-4500-9E12-A203BF34EAB6}"/>
                </a:ext>
              </a:extLst>
            </p:cNvPr>
            <p:cNvSpPr/>
            <p:nvPr/>
          </p:nvSpPr>
          <p:spPr>
            <a:xfrm rot="1918335">
              <a:off x="6630478" y="2587561"/>
              <a:ext cx="1616308" cy="1634569"/>
            </a:xfrm>
            <a:prstGeom prst="pie">
              <a:avLst>
                <a:gd name="adj1" fmla="val 0"/>
                <a:gd name="adj2" fmla="val 7214012"/>
              </a:avLst>
            </a:prstGeom>
            <a:solidFill>
              <a:srgbClr val="FFFF00">
                <a:alpha val="45098"/>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prstClr val="black"/>
                </a:solidFill>
                <a:effectLst/>
                <a:uLnTx/>
                <a:uFillTx/>
                <a:latin typeface="Arial" panose="020B0604020202020204"/>
                <a:ea typeface="+mn-ea"/>
                <a:cs typeface="+mn-cs"/>
              </a:endParaRPr>
            </a:p>
          </p:txBody>
        </p:sp>
        <p:grpSp>
          <p:nvGrpSpPr>
            <p:cNvPr id="124" name="Group 123">
              <a:extLst>
                <a:ext uri="{FF2B5EF4-FFF2-40B4-BE49-F238E27FC236}">
                  <a16:creationId xmlns:a16="http://schemas.microsoft.com/office/drawing/2014/main" id="{14F63C45-E63F-4E0A-9825-D3AC570B28E0}"/>
                </a:ext>
              </a:extLst>
            </p:cNvPr>
            <p:cNvGrpSpPr/>
            <p:nvPr/>
          </p:nvGrpSpPr>
          <p:grpSpPr>
            <a:xfrm rot="6591407">
              <a:off x="7188170" y="3167986"/>
              <a:ext cx="478938" cy="447077"/>
              <a:chOff x="1883390" y="2464890"/>
              <a:chExt cx="829329" cy="1257969"/>
            </a:xfrm>
          </p:grpSpPr>
          <p:pic>
            <p:nvPicPr>
              <p:cNvPr id="125" name="Picture 2" descr="D:\Desktop\(4) IED immediate safety response\C-IED route clearance drills\Cied drills graphics\SOLDIER2-SMALL.png">
                <a:extLst>
                  <a:ext uri="{FF2B5EF4-FFF2-40B4-BE49-F238E27FC236}">
                    <a16:creationId xmlns:a16="http://schemas.microsoft.com/office/drawing/2014/main" id="{768A5158-406B-4A17-ADCE-730A76CC2225}"/>
                  </a:ext>
                </a:extLst>
              </p:cNvPr>
              <p:cNvPicPr>
                <a:picLocks noChangeAspect="1" noChangeArrowheads="1"/>
              </p:cNvPicPr>
              <p:nvPr/>
            </p:nvPicPr>
            <p:blipFill>
              <a:blip r:embed="rId3" cstate="print"/>
              <a:srcRect/>
              <a:stretch>
                <a:fillRect/>
              </a:stretch>
            </p:blipFill>
            <p:spPr bwMode="auto">
              <a:xfrm rot="10800000">
                <a:off x="1883390" y="2464890"/>
                <a:ext cx="829329" cy="1257969"/>
              </a:xfrm>
              <a:prstGeom prst="rect">
                <a:avLst/>
              </a:prstGeom>
              <a:noFill/>
              <a:scene3d>
                <a:camera prst="orthographicFront">
                  <a:rot lat="0" lon="0" rev="5400000"/>
                </a:camera>
                <a:lightRig rig="threePt" dir="t"/>
              </a:scene3d>
            </p:spPr>
          </p:pic>
          <p:sp>
            <p:nvSpPr>
              <p:cNvPr id="126" name="Oval 125">
                <a:extLst>
                  <a:ext uri="{FF2B5EF4-FFF2-40B4-BE49-F238E27FC236}">
                    <a16:creationId xmlns:a16="http://schemas.microsoft.com/office/drawing/2014/main" id="{B8DE45F2-77E8-43E7-9B0F-6672D131E11A}"/>
                  </a:ext>
                </a:extLst>
              </p:cNvPr>
              <p:cNvSpPr/>
              <p:nvPr/>
            </p:nvSpPr>
            <p:spPr>
              <a:xfrm>
                <a:off x="2088683" y="3029803"/>
                <a:ext cx="337662" cy="391618"/>
              </a:xfrm>
              <a:prstGeom prst="ellipse">
                <a:avLst/>
              </a:prstGeom>
              <a:solidFill>
                <a:srgbClr val="4F81BD">
                  <a:lumMod val="40000"/>
                  <a:lumOff val="60000"/>
                </a:srgbClr>
              </a:solidFill>
              <a:ln w="25400" cap="flat" cmpd="sng" algn="ctr">
                <a:solidFill>
                  <a:srgbClr val="4F81BD">
                    <a:shade val="50000"/>
                  </a:srgbClr>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4F81BD">
                      <a:lumMod val="20000"/>
                      <a:lumOff val="80000"/>
                    </a:srgbClr>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6304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7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8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57"/>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6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9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2"/>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72"/>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67"/>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02"/>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040B04-1112-463C-B330-431A85B4013F}"/>
              </a:ext>
            </a:extLst>
          </p:cNvPr>
          <p:cNvSpPr txBox="1">
            <a:spLocks/>
          </p:cNvSpPr>
          <p:nvPr/>
        </p:nvSpPr>
        <p:spPr>
          <a:xfrm>
            <a:off x="2925273" y="2734247"/>
            <a:ext cx="4055453" cy="1389506"/>
          </a:xfrm>
          <a:prstGeom prst="rect">
            <a:avLst/>
          </a:prstGeom>
        </p:spPr>
        <p:txBody>
          <a:bodyPr>
            <a:noAutofit/>
          </a:bodyPr>
          <a:lstStyle>
            <a:lvl1pPr algn="ctr" defTabSz="257175" rtl="0" eaLnBrk="1" latinLnBrk="0" hangingPunct="1">
              <a:spcBef>
                <a:spcPct val="0"/>
              </a:spcBef>
              <a:buNone/>
              <a:defRPr sz="2475" kern="1200">
                <a:solidFill>
                  <a:schemeClr val="tx1"/>
                </a:solidFill>
                <a:latin typeface="+mj-lt"/>
                <a:ea typeface="+mj-ea"/>
                <a:cs typeface="+mj-cs"/>
              </a:defRPr>
            </a:lvl1pPr>
          </a:lstStyle>
          <a:p>
            <a:pPr marL="0" marR="0" lvl="0" indent="0" algn="ctr" defTabSz="25717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1F497D">
                    <a:lumMod val="60000"/>
                    <a:lumOff val="40000"/>
                  </a:srgbClr>
                </a:solidFill>
                <a:effectLst/>
                <a:uLnTx/>
                <a:uFillTx/>
                <a:latin typeface="Century Gothic" panose="020B0502020202020204" pitchFamily="34" charset="0"/>
                <a:ea typeface="+mj-ea"/>
                <a:cs typeface="Arial" panose="020B0604020202020204" pitchFamily="34" charset="0"/>
              </a:rPr>
              <a:t>Any Questions on Stage 3?</a:t>
            </a:r>
            <a:endParaRPr kumimoji="0" lang="en-GB" sz="3600" b="0" i="0" u="none" strike="noStrike" kern="1200" cap="none" spc="0" normalizeH="0" baseline="0" noProof="0">
              <a:ln>
                <a:noFill/>
              </a:ln>
              <a:solidFill>
                <a:srgbClr val="1F497D">
                  <a:lumMod val="60000"/>
                  <a:lumOff val="40000"/>
                </a:srgbClr>
              </a:solidFill>
              <a:effectLst/>
              <a:uLnTx/>
              <a:uFillTx/>
              <a:latin typeface="Century Gothic" panose="020B0502020202020204" pitchFamily="34" charset="0"/>
              <a:ea typeface="+mj-ea"/>
              <a:cs typeface="Arial" panose="020B0604020202020204" pitchFamily="34" charset="0"/>
            </a:endParaRPr>
          </a:p>
        </p:txBody>
      </p:sp>
    </p:spTree>
    <p:extLst>
      <p:ext uri="{BB962C8B-B14F-4D97-AF65-F5344CB8AC3E}">
        <p14:creationId xmlns:p14="http://schemas.microsoft.com/office/powerpoint/2010/main" val="2414738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0" name="Rectangle 72">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67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491" name="Straight Connector 74">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19125"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73498B4-C3DF-4E01-BF64-7C07283C2ACC}"/>
              </a:ext>
            </a:extLst>
          </p:cNvPr>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5338" y="76200"/>
            <a:ext cx="600462" cy="509981"/>
          </a:xfrm>
          <a:prstGeom prst="rect">
            <a:avLst/>
          </a:prstGeom>
        </p:spPr>
      </p:pic>
      <p:sp>
        <p:nvSpPr>
          <p:cNvPr id="19457" name="Rectangle 2"/>
          <p:cNvSpPr>
            <a:spLocks noGrp="1" noChangeArrowheads="1"/>
          </p:cNvSpPr>
          <p:nvPr>
            <p:ph type="title"/>
          </p:nvPr>
        </p:nvSpPr>
        <p:spPr>
          <a:xfrm>
            <a:off x="766412" y="712269"/>
            <a:ext cx="2738936" cy="5502264"/>
          </a:xfrm>
        </p:spPr>
        <p:txBody>
          <a:bodyPr rtlCol="0">
            <a:normAutofit/>
          </a:bodyPr>
          <a:lstStyle/>
          <a:p>
            <a:pPr eaLnBrk="1" fontAlgn="auto" hangingPunct="1">
              <a:spcAft>
                <a:spcPts val="0"/>
              </a:spcAft>
              <a:defRPr/>
            </a:pPr>
            <a:r>
              <a:rPr lang="en-GB" sz="3700" dirty="0">
                <a:solidFill>
                  <a:srgbClr val="FFFFFF"/>
                </a:solidFill>
                <a:latin typeface="Century Gothic" charset="0"/>
                <a:ea typeface="MS PGothic" charset="0"/>
                <a:cs typeface="MS PGothic" charset="0"/>
              </a:rPr>
              <a:t>Terminal Learning Objectives</a:t>
            </a:r>
            <a:endParaRPr lang="en-GB" sz="3700" dirty="0">
              <a:solidFill>
                <a:srgbClr val="FFFFFF"/>
              </a:solidFill>
              <a:latin typeface="+mj-lt"/>
              <a:ea typeface="MS PGothic" charset="0"/>
              <a:cs typeface="MS PGothic" charset="0"/>
            </a:endParaRPr>
          </a:p>
        </p:txBody>
      </p:sp>
      <p:graphicFrame>
        <p:nvGraphicFramePr>
          <p:cNvPr id="19492" name="Rectangle 3"/>
          <p:cNvGraphicFramePr>
            <a:graphicFrameLocks noGrp="1"/>
          </p:cNvGraphicFramePr>
          <p:nvPr>
            <p:ph idx="1"/>
            <p:extLst>
              <p:ext uri="{D42A27DB-BD31-4B8C-83A1-F6EECF244321}">
                <p14:modId xmlns:p14="http://schemas.microsoft.com/office/powerpoint/2010/main" val="1874308130"/>
              </p:ext>
            </p:extLst>
          </p:nvPr>
        </p:nvGraphicFramePr>
        <p:xfrm>
          <a:off x="4290020" y="642938"/>
          <a:ext cx="5093593" cy="5572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3CFE7B40-648F-4F5B-A98C-1050DD286A7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8358719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9BC1-0E9F-4EF4-B053-0E68E6D68546}"/>
              </a:ext>
            </a:extLst>
          </p:cNvPr>
          <p:cNvSpPr>
            <a:spLocks noGrp="1"/>
          </p:cNvSpPr>
          <p:nvPr>
            <p:ph type="title"/>
          </p:nvPr>
        </p:nvSpPr>
        <p:spPr>
          <a:xfrm>
            <a:off x="515397" y="76200"/>
            <a:ext cx="8915400" cy="1143000"/>
          </a:xfrm>
        </p:spPr>
        <p:txBody>
          <a:bodyPr>
            <a:normAutofit fontScale="90000"/>
          </a:bodyPr>
          <a:lstStyle/>
          <a:p>
            <a:r>
              <a:rPr lang="en-GB" sz="3600">
                <a:latin typeface="Century Gothic" panose="020B0502020202020204" pitchFamily="34" charset="0"/>
                <a:cs typeface="Arial" panose="020B0604020202020204" pitchFamily="34" charset="0"/>
              </a:rPr>
              <a:t>General Points</a:t>
            </a:r>
            <a:br>
              <a:rPr lang="en-GB" sz="3600">
                <a:latin typeface="Century Gothic" panose="020B0502020202020204" pitchFamily="34" charset="0"/>
                <a:cs typeface="Arial" panose="020B0604020202020204" pitchFamily="34" charset="0"/>
              </a:rPr>
            </a:br>
            <a:endParaRPr lang="en-US">
              <a:latin typeface="Century Gothic" panose="020B0502020202020204" pitchFamily="34" charset="0"/>
            </a:endParaRPr>
          </a:p>
        </p:txBody>
      </p:sp>
      <p:sp>
        <p:nvSpPr>
          <p:cNvPr id="3" name="Content Placeholder 2">
            <a:extLst>
              <a:ext uri="{FF2B5EF4-FFF2-40B4-BE49-F238E27FC236}">
                <a16:creationId xmlns:a16="http://schemas.microsoft.com/office/drawing/2014/main" id="{0C967BA5-236A-41DC-9BD1-BB700566B634}"/>
              </a:ext>
            </a:extLst>
          </p:cNvPr>
          <p:cNvSpPr>
            <a:spLocks noGrp="1"/>
          </p:cNvSpPr>
          <p:nvPr>
            <p:ph idx="1"/>
          </p:nvPr>
        </p:nvSpPr>
        <p:spPr>
          <a:xfrm>
            <a:off x="495300" y="581891"/>
            <a:ext cx="8915400" cy="5590309"/>
          </a:xfrm>
        </p:spPr>
        <p:txBody>
          <a:bodyPr>
            <a:normAutofit fontScale="85000" lnSpcReduction="10000"/>
          </a:bodyPr>
          <a:lstStyle/>
          <a:p>
            <a:r>
              <a:rPr lang="en-US" sz="3000" dirty="0">
                <a:latin typeface="Century Gothic" panose="020B0502020202020204" pitchFamily="34" charset="0"/>
              </a:rPr>
              <a:t>Observe for ground sign and other IED indicators.</a:t>
            </a:r>
          </a:p>
          <a:p>
            <a:endParaRPr lang="en-US" sz="3000" dirty="0">
              <a:latin typeface="Century Gothic" panose="020B0502020202020204" pitchFamily="34" charset="0"/>
            </a:endParaRPr>
          </a:p>
          <a:p>
            <a:r>
              <a:rPr lang="en-US" sz="3000" dirty="0">
                <a:latin typeface="Century Gothic" panose="020B0502020202020204" pitchFamily="34" charset="0"/>
              </a:rPr>
              <a:t>Remember to check above ground – trees etc.</a:t>
            </a:r>
          </a:p>
          <a:p>
            <a:endParaRPr lang="en-US" sz="3000" dirty="0">
              <a:latin typeface="Century Gothic" panose="020B0502020202020204" pitchFamily="34" charset="0"/>
            </a:endParaRPr>
          </a:p>
          <a:p>
            <a:r>
              <a:rPr lang="en-US" sz="3000" dirty="0">
                <a:latin typeface="Century Gothic" panose="020B0502020202020204" pitchFamily="34" charset="0"/>
              </a:rPr>
              <a:t>Overlap areas of responsibility – view the ground from different angles.</a:t>
            </a:r>
          </a:p>
          <a:p>
            <a:pPr marL="0" indent="0">
              <a:buNone/>
            </a:pPr>
            <a:endParaRPr lang="en-US" sz="3000" dirty="0">
              <a:latin typeface="Century Gothic" panose="020B0502020202020204" pitchFamily="34" charset="0"/>
            </a:endParaRPr>
          </a:p>
          <a:p>
            <a:r>
              <a:rPr lang="en-US" sz="3000" dirty="0">
                <a:latin typeface="Century Gothic" panose="020B0502020202020204" pitchFamily="34" charset="0"/>
              </a:rPr>
              <a:t>Communicate to each other what you see – two pairs of eyes are better than one.</a:t>
            </a:r>
          </a:p>
          <a:p>
            <a:pPr marL="0" indent="0">
              <a:buNone/>
            </a:pPr>
            <a:endParaRPr lang="en-US" sz="3000" dirty="0">
              <a:latin typeface="Century Gothic" panose="020B0502020202020204" pitchFamily="34" charset="0"/>
            </a:endParaRPr>
          </a:p>
          <a:p>
            <a:r>
              <a:rPr lang="en-GB" sz="3000" dirty="0">
                <a:latin typeface="Century Gothic" panose="020B0502020202020204" pitchFamily="34" charset="0"/>
                <a:sym typeface="Calibri"/>
              </a:rPr>
              <a:t>Maintain 10m spacing at all times</a:t>
            </a:r>
          </a:p>
          <a:p>
            <a:pPr marL="0" indent="0">
              <a:buNone/>
            </a:pPr>
            <a:endParaRPr lang="en-GB" sz="3000" dirty="0">
              <a:latin typeface="Century Gothic" panose="020B0502020202020204" pitchFamily="34" charset="0"/>
              <a:sym typeface="Calibri"/>
            </a:endParaRPr>
          </a:p>
          <a:p>
            <a:r>
              <a:rPr lang="en-GB" sz="3000" dirty="0">
                <a:latin typeface="Century Gothic" panose="020B0502020202020204" pitchFamily="34" charset="0"/>
                <a:sym typeface="Calibri"/>
              </a:rPr>
              <a:t>Overwatch must be maintained at all times</a:t>
            </a:r>
            <a:endParaRPr lang="en-US" sz="3000" dirty="0">
              <a:latin typeface="Century Gothic" panose="020B0502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38967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B1187D-746C-56FC-8F9D-0AFFB621C6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64E57-7F14-417B-9F17-213495657584}"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3" name="Picture 2" descr="A group of red flags in the dirt&#10;&#10;Description automatically generated">
            <a:extLst>
              <a:ext uri="{FF2B5EF4-FFF2-40B4-BE49-F238E27FC236}">
                <a16:creationId xmlns:a16="http://schemas.microsoft.com/office/drawing/2014/main" id="{277F8059-EAA6-3C18-80A4-BB64DAD74A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664" y="800100"/>
            <a:ext cx="9338671" cy="5257800"/>
          </a:xfrm>
          <a:prstGeom prst="rect">
            <a:avLst/>
          </a:prstGeom>
        </p:spPr>
      </p:pic>
      <p:pic>
        <p:nvPicPr>
          <p:cNvPr id="4" name="Picture 3">
            <a:extLst>
              <a:ext uri="{FF2B5EF4-FFF2-40B4-BE49-F238E27FC236}">
                <a16:creationId xmlns:a16="http://schemas.microsoft.com/office/drawing/2014/main" id="{982EC1C7-83B4-0AB2-304F-6DCA16EAD0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3664" y="6121399"/>
            <a:ext cx="1950244" cy="619125"/>
          </a:xfrm>
          <a:prstGeom prst="rect">
            <a:avLst/>
          </a:prstGeom>
        </p:spPr>
      </p:pic>
      <p:sp>
        <p:nvSpPr>
          <p:cNvPr id="6" name="TextBox 5">
            <a:extLst>
              <a:ext uri="{FF2B5EF4-FFF2-40B4-BE49-F238E27FC236}">
                <a16:creationId xmlns:a16="http://schemas.microsoft.com/office/drawing/2014/main" id="{52BD8CEB-40EC-A462-2780-C717C7F3F445}"/>
              </a:ext>
            </a:extLst>
          </p:cNvPr>
          <p:cNvSpPr txBox="1"/>
          <p:nvPr/>
        </p:nvSpPr>
        <p:spPr>
          <a:xfrm>
            <a:off x="2513654" y="162394"/>
            <a:ext cx="4878689" cy="542456"/>
          </a:xfrm>
          <a:prstGeom prst="rect">
            <a:avLst/>
          </a:prstGeom>
          <a:solidFill>
            <a:schemeClr val="lt1">
              <a:hueOff val="0"/>
              <a:satOff val="0"/>
              <a:lumOff val="0"/>
              <a:alpha val="64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25" b="0" i="0" u="none" strike="noStrike" kern="1200" cap="none" spc="0" normalizeH="0" baseline="0" noProof="0">
                <a:ln>
                  <a:noFill/>
                </a:ln>
                <a:solidFill>
                  <a:srgbClr val="1F497D">
                    <a:lumMod val="60000"/>
                    <a:lumOff val="40000"/>
                  </a:srgbClr>
                </a:solidFill>
                <a:effectLst/>
                <a:uLnTx/>
                <a:uFillTx/>
                <a:latin typeface="Century Gothic" panose="020B0502020202020204" pitchFamily="34" charset="0"/>
                <a:ea typeface="+mn-ea"/>
                <a:cs typeface="+mn-cs"/>
              </a:rPr>
              <a:t>Questions? </a:t>
            </a:r>
          </a:p>
        </p:txBody>
      </p:sp>
    </p:spTree>
    <p:extLst>
      <p:ext uri="{BB962C8B-B14F-4D97-AF65-F5344CB8AC3E}">
        <p14:creationId xmlns:p14="http://schemas.microsoft.com/office/powerpoint/2010/main" val="2794875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FEF4E260-B79D-41D8-90EB-C84807CD77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0686AD50-C6DC-4D98-A467-9AC1F3C2D8D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241208F6-8B1C-4098-9388-150BC8E447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5CF60A-C611-4830-B801-99B49C3983A6}"/>
              </a:ext>
            </a:extLst>
          </p:cNvPr>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3400" y="618026"/>
            <a:ext cx="600462" cy="509981"/>
          </a:xfrm>
          <a:prstGeom prst="rect">
            <a:avLst/>
          </a:prstGeom>
        </p:spPr>
      </p:pic>
      <p:sp>
        <p:nvSpPr>
          <p:cNvPr id="19457" name="Rectangle 2"/>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latin typeface="Century Gothic" panose="020B0502020202020204" pitchFamily="34" charset="0"/>
                <a:ea typeface="+mn-ea"/>
                <a:cs typeface="+mn-cs"/>
              </a:rPr>
              <a:t>2.2.2</a:t>
            </a:r>
            <a:r>
              <a:rPr lang="en-US" sz="3200" kern="1200" dirty="0">
                <a:solidFill>
                  <a:prstClr val="white"/>
                </a:solidFill>
                <a:latin typeface="Century Gothic" panose="020B0502020202020204" pitchFamily="34" charset="0"/>
                <a:ea typeface="+mn-ea"/>
                <a:cs typeface="+mn-cs"/>
              </a:rPr>
              <a:t> Person Search </a:t>
            </a:r>
          </a:p>
        </p:txBody>
      </p:sp>
      <p:sp>
        <p:nvSpPr>
          <p:cNvPr id="2" name="Slide Number Placeholder 1">
            <a:extLst>
              <a:ext uri="{FF2B5EF4-FFF2-40B4-BE49-F238E27FC236}">
                <a16:creationId xmlns:a16="http://schemas.microsoft.com/office/drawing/2014/main" id="{23965F5A-198C-4637-90D5-5F48F85228B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41654810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053D95-B38D-2965-38C7-241D84EA97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4327" y="1246102"/>
            <a:ext cx="5837341" cy="3886200"/>
          </a:xfrm>
          <a:prstGeom prst="rect">
            <a:avLst/>
          </a:prstGeom>
        </p:spPr>
      </p:pic>
      <p:sp>
        <p:nvSpPr>
          <p:cNvPr id="9" name="TextBox 8">
            <a:extLst>
              <a:ext uri="{FF2B5EF4-FFF2-40B4-BE49-F238E27FC236}">
                <a16:creationId xmlns:a16="http://schemas.microsoft.com/office/drawing/2014/main" id="{0AB055FB-2234-0F19-4157-7C0564E2E686}"/>
              </a:ext>
            </a:extLst>
          </p:cNvPr>
          <p:cNvSpPr txBox="1"/>
          <p:nvPr/>
        </p:nvSpPr>
        <p:spPr>
          <a:xfrm>
            <a:off x="681036" y="5119602"/>
            <a:ext cx="854392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Search of a person to detect components, weapons, ammunition, or any other exploitable intelligence that a person may attempt to conceal.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7E2B134A-94DD-749D-49A6-BD0AAB2B6246}"/>
              </a:ext>
            </a:extLst>
          </p:cNvPr>
          <p:cNvSpPr>
            <a:spLocks noGrp="1"/>
          </p:cNvSpPr>
          <p:nvPr>
            <p:ph type="title"/>
          </p:nvPr>
        </p:nvSpPr>
        <p:spPr>
          <a:xfrm>
            <a:off x="681036" y="44817"/>
            <a:ext cx="8543925" cy="773087"/>
          </a:xfrm>
        </p:spPr>
        <p:txBody>
          <a:bodyPr/>
          <a:lstStyle/>
          <a:p>
            <a:r>
              <a:rPr lang="en-US" dirty="0"/>
              <a:t>Person Search</a:t>
            </a:r>
          </a:p>
        </p:txBody>
      </p:sp>
    </p:spTree>
    <p:extLst>
      <p:ext uri="{BB962C8B-B14F-4D97-AF65-F5344CB8AC3E}">
        <p14:creationId xmlns:p14="http://schemas.microsoft.com/office/powerpoint/2010/main" val="755722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A3A894-4FA1-4470-BD34-45C9E4522222}"/>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Content Placeholder 5">
            <a:extLst>
              <a:ext uri="{FF2B5EF4-FFF2-40B4-BE49-F238E27FC236}">
                <a16:creationId xmlns:a16="http://schemas.microsoft.com/office/drawing/2014/main" id="{D8023EB6-11A5-7DA3-1169-CAC672B076A5}"/>
              </a:ext>
            </a:extLst>
          </p:cNvPr>
          <p:cNvSpPr txBox="1">
            <a:spLocks/>
          </p:cNvSpPr>
          <p:nvPr/>
        </p:nvSpPr>
        <p:spPr>
          <a:xfrm>
            <a:off x="267099" y="1284145"/>
            <a:ext cx="4914501" cy="44054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Legal considerations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Mission specific permissions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International Humanitarian Law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Restraints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Avoiding allegations of harassment and violence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Sex</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a:solidFill>
                  <a:prstClr val="black"/>
                </a:solidFill>
                <a:latin typeface="Century Gothic" panose="020B0502020202020204" pitchFamily="34" charset="0"/>
              </a:rPr>
              <a:t>Searching of children </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Safety of searchers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searchers (protection and searcher)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 crossing the line of fire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C710C12-A11D-BDCA-3971-E6850BF57CBC}"/>
              </a:ext>
            </a:extLst>
          </p:cNvPr>
          <p:cNvSpPr txBox="1"/>
          <p:nvPr/>
        </p:nvSpPr>
        <p:spPr>
          <a:xfrm>
            <a:off x="268536" y="817093"/>
            <a:ext cx="5527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Ethical and Legal Considerations</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pic>
        <p:nvPicPr>
          <p:cNvPr id="14" name="Picture 13">
            <a:extLst>
              <a:ext uri="{FF2B5EF4-FFF2-40B4-BE49-F238E27FC236}">
                <a16:creationId xmlns:a16="http://schemas.microsoft.com/office/drawing/2014/main" id="{4B74AF44-D727-1D78-46FE-03FADAED8705}"/>
              </a:ext>
            </a:extLst>
          </p:cNvPr>
          <p:cNvPicPr>
            <a:picLocks noChangeAspect="1"/>
          </p:cNvPicPr>
          <p:nvPr/>
        </p:nvPicPr>
        <p:blipFill>
          <a:blip r:embed="rId3"/>
          <a:stretch>
            <a:fillRect/>
          </a:stretch>
        </p:blipFill>
        <p:spPr>
          <a:xfrm>
            <a:off x="5188093" y="1496624"/>
            <a:ext cx="4493141" cy="2621507"/>
          </a:xfrm>
          <a:prstGeom prst="rect">
            <a:avLst/>
          </a:prstGeom>
        </p:spPr>
      </p:pic>
      <p:pic>
        <p:nvPicPr>
          <p:cNvPr id="16" name="Picture 15">
            <a:extLst>
              <a:ext uri="{FF2B5EF4-FFF2-40B4-BE49-F238E27FC236}">
                <a16:creationId xmlns:a16="http://schemas.microsoft.com/office/drawing/2014/main" id="{0F147FC9-7EE4-DAA2-1E8E-31B82F898176}"/>
              </a:ext>
            </a:extLst>
          </p:cNvPr>
          <p:cNvPicPr>
            <a:picLocks noChangeAspect="1"/>
          </p:cNvPicPr>
          <p:nvPr/>
        </p:nvPicPr>
        <p:blipFill>
          <a:blip r:embed="rId4"/>
          <a:stretch>
            <a:fillRect/>
          </a:stretch>
        </p:blipFill>
        <p:spPr>
          <a:xfrm>
            <a:off x="4774875" y="4564326"/>
            <a:ext cx="4648849" cy="1476581"/>
          </a:xfrm>
          <a:prstGeom prst="rect">
            <a:avLst/>
          </a:prstGeom>
        </p:spPr>
      </p:pic>
      <p:sp>
        <p:nvSpPr>
          <p:cNvPr id="9" name="Title 3">
            <a:extLst>
              <a:ext uri="{FF2B5EF4-FFF2-40B4-BE49-F238E27FC236}">
                <a16:creationId xmlns:a16="http://schemas.microsoft.com/office/drawing/2014/main" id="{7C2F5A6C-10B8-4DE3-F401-C8D41D093C6B}"/>
              </a:ext>
            </a:extLst>
          </p:cNvPr>
          <p:cNvSpPr>
            <a:spLocks noGrp="1"/>
          </p:cNvSpPr>
          <p:nvPr>
            <p:ph type="title"/>
          </p:nvPr>
        </p:nvSpPr>
        <p:spPr>
          <a:xfrm>
            <a:off x="681036" y="44817"/>
            <a:ext cx="8543925" cy="773087"/>
          </a:xfrm>
        </p:spPr>
        <p:txBody>
          <a:bodyPr>
            <a:normAutofit/>
          </a:bodyPr>
          <a:lstStyle/>
          <a:p>
            <a:r>
              <a:rPr lang="en-US" sz="3200" dirty="0"/>
              <a:t>Person Search</a:t>
            </a:r>
          </a:p>
        </p:txBody>
      </p:sp>
      <p:sp>
        <p:nvSpPr>
          <p:cNvPr id="11" name="TextBox 10">
            <a:extLst>
              <a:ext uri="{FF2B5EF4-FFF2-40B4-BE49-F238E27FC236}">
                <a16:creationId xmlns:a16="http://schemas.microsoft.com/office/drawing/2014/main" id="{B778AF32-A47C-55BA-9D99-75CCC4D384EA}"/>
              </a:ext>
            </a:extLst>
          </p:cNvPr>
          <p:cNvSpPr txBox="1"/>
          <p:nvPr/>
        </p:nvSpPr>
        <p:spPr>
          <a:xfrm>
            <a:off x="818036" y="6191865"/>
            <a:ext cx="82699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Always </a:t>
            </a:r>
            <a:r>
              <a:rPr lang="en-US" sz="2400" b="1" kern="1200" dirty="0">
                <a:solidFill>
                  <a:srgbClr val="FF0000"/>
                </a:solidFill>
                <a:latin typeface="Century Gothic" panose="020B0502020202020204" pitchFamily="34" charset="0"/>
                <a:ea typeface="+mn-ea"/>
                <a:cs typeface="Arial" panose="020B0604020202020204" pitchFamily="34" charset="0"/>
              </a:rPr>
              <a:t>treat the person being search with respect!</a:t>
            </a:r>
            <a:r>
              <a:rPr kumimoji="0" lang="en-US"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307580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A8CCD7-C7B0-B64D-866F-2E01DA020693}"/>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Levels of Person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2" name="Arrow: Right 1">
            <a:extLst>
              <a:ext uri="{FF2B5EF4-FFF2-40B4-BE49-F238E27FC236}">
                <a16:creationId xmlns:a16="http://schemas.microsoft.com/office/drawing/2014/main" id="{20E230F0-CADF-B410-F7F7-BD0D10FB450C}"/>
              </a:ext>
            </a:extLst>
          </p:cNvPr>
          <p:cNvSpPr/>
          <p:nvPr/>
        </p:nvSpPr>
        <p:spPr>
          <a:xfrm>
            <a:off x="342900" y="6468033"/>
            <a:ext cx="9220200" cy="3070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B7765D-6FCB-7116-0E42-BCFAA8EA9C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187" y="3692772"/>
            <a:ext cx="2209800" cy="2784228"/>
          </a:xfrm>
          <a:prstGeom prst="rect">
            <a:avLst/>
          </a:prstGeom>
        </p:spPr>
      </p:pic>
      <p:pic>
        <p:nvPicPr>
          <p:cNvPr id="10" name="Picture 9">
            <a:extLst>
              <a:ext uri="{FF2B5EF4-FFF2-40B4-BE49-F238E27FC236}">
                <a16:creationId xmlns:a16="http://schemas.microsoft.com/office/drawing/2014/main" id="{DDC448A1-55F9-B43A-C41F-F4EDD696E1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20612" y="1988025"/>
            <a:ext cx="3273912" cy="2182608"/>
          </a:xfrm>
          <a:prstGeom prst="rect">
            <a:avLst/>
          </a:prstGeom>
        </p:spPr>
      </p:pic>
      <p:pic>
        <p:nvPicPr>
          <p:cNvPr id="11" name="Picture 10">
            <a:extLst>
              <a:ext uri="{FF2B5EF4-FFF2-40B4-BE49-F238E27FC236}">
                <a16:creationId xmlns:a16="http://schemas.microsoft.com/office/drawing/2014/main" id="{CB99DB64-4EC0-C93D-A63C-4DD8AEA387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3800" y="552330"/>
            <a:ext cx="2263140" cy="2135038"/>
          </a:xfrm>
          <a:prstGeom prst="rect">
            <a:avLst/>
          </a:prstGeom>
        </p:spPr>
      </p:pic>
      <p:sp>
        <p:nvSpPr>
          <p:cNvPr id="12" name="TextBox 11">
            <a:extLst>
              <a:ext uri="{FF2B5EF4-FFF2-40B4-BE49-F238E27FC236}">
                <a16:creationId xmlns:a16="http://schemas.microsoft.com/office/drawing/2014/main" id="{7A069FCB-A379-71E8-4084-66E4B60D26A1}"/>
              </a:ext>
            </a:extLst>
          </p:cNvPr>
          <p:cNvSpPr txBox="1"/>
          <p:nvPr/>
        </p:nvSpPr>
        <p:spPr>
          <a:xfrm>
            <a:off x="0" y="2931623"/>
            <a:ext cx="21179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Initial/Quick</a:t>
            </a:r>
          </a:p>
        </p:txBody>
      </p:sp>
      <p:sp>
        <p:nvSpPr>
          <p:cNvPr id="13" name="TextBox 12">
            <a:extLst>
              <a:ext uri="{FF2B5EF4-FFF2-40B4-BE49-F238E27FC236}">
                <a16:creationId xmlns:a16="http://schemas.microsoft.com/office/drawing/2014/main" id="{E0EE5F24-3297-8A3B-9C16-3C388E280AEC}"/>
              </a:ext>
            </a:extLst>
          </p:cNvPr>
          <p:cNvSpPr txBox="1"/>
          <p:nvPr/>
        </p:nvSpPr>
        <p:spPr>
          <a:xfrm>
            <a:off x="5021269" y="1449464"/>
            <a:ext cx="21179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Strip</a:t>
            </a:r>
          </a:p>
        </p:txBody>
      </p:sp>
      <p:sp>
        <p:nvSpPr>
          <p:cNvPr id="14" name="TextBox 13">
            <a:extLst>
              <a:ext uri="{FF2B5EF4-FFF2-40B4-BE49-F238E27FC236}">
                <a16:creationId xmlns:a16="http://schemas.microsoft.com/office/drawing/2014/main" id="{21568887-0298-82D4-846C-5614C604877D}"/>
              </a:ext>
            </a:extLst>
          </p:cNvPr>
          <p:cNvSpPr txBox="1"/>
          <p:nvPr/>
        </p:nvSpPr>
        <p:spPr>
          <a:xfrm>
            <a:off x="2489974" y="2707616"/>
            <a:ext cx="21179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Detailed</a:t>
            </a:r>
          </a:p>
        </p:txBody>
      </p:sp>
      <p:sp>
        <p:nvSpPr>
          <p:cNvPr id="15" name="TextBox 14">
            <a:extLst>
              <a:ext uri="{FF2B5EF4-FFF2-40B4-BE49-F238E27FC236}">
                <a16:creationId xmlns:a16="http://schemas.microsoft.com/office/drawing/2014/main" id="{68C235BD-4F8E-AB38-A218-B263D7511CC2}"/>
              </a:ext>
            </a:extLst>
          </p:cNvPr>
          <p:cNvSpPr txBox="1"/>
          <p:nvPr/>
        </p:nvSpPr>
        <p:spPr>
          <a:xfrm>
            <a:off x="7694524" y="67741"/>
            <a:ext cx="21179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Intimate</a:t>
            </a:r>
          </a:p>
        </p:txBody>
      </p:sp>
      <p:sp>
        <p:nvSpPr>
          <p:cNvPr id="16" name="TextBox 15">
            <a:extLst>
              <a:ext uri="{FF2B5EF4-FFF2-40B4-BE49-F238E27FC236}">
                <a16:creationId xmlns:a16="http://schemas.microsoft.com/office/drawing/2014/main" id="{7A3D3618-4F13-78B3-4B04-468A7E386FC1}"/>
              </a:ext>
            </a:extLst>
          </p:cNvPr>
          <p:cNvSpPr txBox="1"/>
          <p:nvPr/>
        </p:nvSpPr>
        <p:spPr>
          <a:xfrm>
            <a:off x="7695326" y="4787572"/>
            <a:ext cx="2438400" cy="169892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Increasing level of:</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Threat</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Time </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Training </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Rules/legal </a:t>
            </a:r>
          </a:p>
        </p:txBody>
      </p:sp>
      <p:sp>
        <p:nvSpPr>
          <p:cNvPr id="17" name="Right Brace 16">
            <a:extLst>
              <a:ext uri="{FF2B5EF4-FFF2-40B4-BE49-F238E27FC236}">
                <a16:creationId xmlns:a16="http://schemas.microsoft.com/office/drawing/2014/main" id="{5ED473D8-D435-8020-0B1E-94D64F56FA6C}"/>
              </a:ext>
            </a:extLst>
          </p:cNvPr>
          <p:cNvSpPr/>
          <p:nvPr/>
        </p:nvSpPr>
        <p:spPr>
          <a:xfrm rot="16200000">
            <a:off x="1928826" y="422670"/>
            <a:ext cx="565299" cy="4114799"/>
          </a:xfrm>
          <a:prstGeom prst="rightBrace">
            <a:avLst>
              <a:gd name="adj1" fmla="val 8333"/>
              <a:gd name="adj2" fmla="val 5052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62D01B45-A6FC-71DF-3627-33D8EC755678}"/>
              </a:ext>
            </a:extLst>
          </p:cNvPr>
          <p:cNvSpPr txBox="1"/>
          <p:nvPr/>
        </p:nvSpPr>
        <p:spPr>
          <a:xfrm>
            <a:off x="718426" y="1755463"/>
            <a:ext cx="27337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Covered in EHAT</a:t>
            </a:r>
          </a:p>
        </p:txBody>
      </p:sp>
      <p:sp>
        <p:nvSpPr>
          <p:cNvPr id="19" name="Rectangle 18">
            <a:extLst>
              <a:ext uri="{FF2B5EF4-FFF2-40B4-BE49-F238E27FC236}">
                <a16:creationId xmlns:a16="http://schemas.microsoft.com/office/drawing/2014/main" id="{9536B7C4-6D42-3FD0-654F-22C2F83AD4E4}"/>
              </a:ext>
            </a:extLst>
          </p:cNvPr>
          <p:cNvSpPr/>
          <p:nvPr/>
        </p:nvSpPr>
        <p:spPr>
          <a:xfrm>
            <a:off x="4651576" y="1017867"/>
            <a:ext cx="5142488" cy="257529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Under no circumstances should un-trained, un-qualified or  un-authorized persons undertake Strip or Intimate searches! </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itle 3">
            <a:extLst>
              <a:ext uri="{FF2B5EF4-FFF2-40B4-BE49-F238E27FC236}">
                <a16:creationId xmlns:a16="http://schemas.microsoft.com/office/drawing/2014/main" id="{AAA0D306-3D70-8C77-8412-241E630656EF}"/>
              </a:ext>
            </a:extLst>
          </p:cNvPr>
          <p:cNvSpPr>
            <a:spLocks noGrp="1"/>
          </p:cNvSpPr>
          <p:nvPr>
            <p:ph type="title"/>
          </p:nvPr>
        </p:nvSpPr>
        <p:spPr>
          <a:xfrm>
            <a:off x="681036" y="44817"/>
            <a:ext cx="8543925" cy="773087"/>
          </a:xfrm>
        </p:spPr>
        <p:txBody>
          <a:bodyPr/>
          <a:lstStyle/>
          <a:p>
            <a:r>
              <a:rPr lang="en-US" dirty="0"/>
              <a:t>Person Search</a:t>
            </a:r>
          </a:p>
        </p:txBody>
      </p:sp>
      <p:pic>
        <p:nvPicPr>
          <p:cNvPr id="20" name="Picture 19">
            <a:extLst>
              <a:ext uri="{FF2B5EF4-FFF2-40B4-BE49-F238E27FC236}">
                <a16:creationId xmlns:a16="http://schemas.microsoft.com/office/drawing/2014/main" id="{32A3C1AC-80C9-6F45-4CF5-44CF4FB2AD1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524819" y="3323049"/>
            <a:ext cx="2104935" cy="2636054"/>
          </a:xfrm>
          <a:prstGeom prst="rect">
            <a:avLst/>
          </a:prstGeom>
        </p:spPr>
      </p:pic>
    </p:spTree>
    <p:extLst>
      <p:ext uri="{BB962C8B-B14F-4D97-AF65-F5344CB8AC3E}">
        <p14:creationId xmlns:p14="http://schemas.microsoft.com/office/powerpoint/2010/main" val="29338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9A844-E29E-B8F1-A875-53B5CF87C29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26F237C-D6E2-469D-3812-7DAA13300A5C}"/>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Initial/Quick Search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pic>
        <p:nvPicPr>
          <p:cNvPr id="3" name="Picture 2">
            <a:extLst>
              <a:ext uri="{FF2B5EF4-FFF2-40B4-BE49-F238E27FC236}">
                <a16:creationId xmlns:a16="http://schemas.microsoft.com/office/drawing/2014/main" id="{3634DEB2-7F68-E4E2-9F79-61466D7A4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6643" y="3428999"/>
            <a:ext cx="2209800" cy="2784228"/>
          </a:xfrm>
          <a:prstGeom prst="rect">
            <a:avLst/>
          </a:prstGeom>
        </p:spPr>
      </p:pic>
      <p:sp>
        <p:nvSpPr>
          <p:cNvPr id="9" name="Title 3">
            <a:extLst>
              <a:ext uri="{FF2B5EF4-FFF2-40B4-BE49-F238E27FC236}">
                <a16:creationId xmlns:a16="http://schemas.microsoft.com/office/drawing/2014/main" id="{ABB37B5B-EC14-EEF2-3612-32138B4100FC}"/>
              </a:ext>
            </a:extLst>
          </p:cNvPr>
          <p:cNvSpPr>
            <a:spLocks noGrp="1"/>
          </p:cNvSpPr>
          <p:nvPr>
            <p:ph type="title"/>
          </p:nvPr>
        </p:nvSpPr>
        <p:spPr>
          <a:xfrm>
            <a:off x="681036" y="44817"/>
            <a:ext cx="8543925" cy="773087"/>
          </a:xfrm>
        </p:spPr>
        <p:txBody>
          <a:bodyPr/>
          <a:lstStyle/>
          <a:p>
            <a:r>
              <a:rPr lang="en-US" dirty="0"/>
              <a:t>Person Search</a:t>
            </a:r>
          </a:p>
        </p:txBody>
      </p:sp>
      <p:sp>
        <p:nvSpPr>
          <p:cNvPr id="4" name="Content Placeholder 5">
            <a:extLst>
              <a:ext uri="{FF2B5EF4-FFF2-40B4-BE49-F238E27FC236}">
                <a16:creationId xmlns:a16="http://schemas.microsoft.com/office/drawing/2014/main" id="{F85C7AB8-5477-6EFA-F611-75B233F77A03}"/>
              </a:ext>
            </a:extLst>
          </p:cNvPr>
          <p:cNvSpPr txBox="1">
            <a:spLocks/>
          </p:cNvSpPr>
          <p:nvPr/>
        </p:nvSpPr>
        <p:spPr>
          <a:xfrm>
            <a:off x="4635899" y="1226272"/>
            <a:ext cx="4914501" cy="44054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400" dirty="0">
                <a:solidFill>
                  <a:prstClr val="black"/>
                </a:solidFill>
                <a:latin typeface="Century Gothic" panose="020B0502020202020204" pitchFamily="34" charset="0"/>
              </a:rPr>
              <a:t>Generally carried out in public view</a:t>
            </a:r>
          </a:p>
          <a:p>
            <a:pPr>
              <a:buClrTx/>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Usually for searching large numbers of people</a:t>
            </a:r>
          </a:p>
          <a:p>
            <a:pPr>
              <a:buClrTx/>
            </a:pPr>
            <a:r>
              <a:rPr lang="en-US" sz="2400" dirty="0">
                <a:solidFill>
                  <a:prstClr val="black"/>
                </a:solidFill>
                <a:latin typeface="Century Gothic" panose="020B0502020202020204" pitchFamily="34" charset="0"/>
              </a:rPr>
              <a:t>Done Quickly</a:t>
            </a:r>
          </a:p>
          <a:p>
            <a:pPr>
              <a:buClrTx/>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r>
              <a:rPr lang="en-US" sz="2400" dirty="0" err="1">
                <a:solidFill>
                  <a:prstClr val="black"/>
                </a:solidFill>
                <a:latin typeface="Century Gothic" panose="020B0502020202020204" pitchFamily="34" charset="0"/>
              </a:rPr>
              <a:t>ften</a:t>
            </a:r>
            <a:r>
              <a:rPr lang="en-US" sz="2400" dirty="0">
                <a:solidFill>
                  <a:prstClr val="black"/>
                </a:solidFill>
                <a:latin typeface="Century Gothic" panose="020B0502020202020204" pitchFamily="34" charset="0"/>
              </a:rPr>
              <a:t> uses hand held metal detector or scanners</a:t>
            </a:r>
          </a:p>
          <a:p>
            <a:pPr>
              <a:buClrTx/>
            </a:pPr>
            <a:r>
              <a:rPr lang="en-US" sz="2400" dirty="0">
                <a:solidFill>
                  <a:prstClr val="black"/>
                </a:solidFill>
                <a:latin typeface="Century Gothic" panose="020B0502020202020204" pitchFamily="34" charset="0"/>
              </a:rPr>
              <a:t>Commonly conducted by local police/military or security companies</a:t>
            </a:r>
          </a:p>
        </p:txBody>
      </p:sp>
      <p:pic>
        <p:nvPicPr>
          <p:cNvPr id="5" name="Picture 4">
            <a:extLst>
              <a:ext uri="{FF2B5EF4-FFF2-40B4-BE49-F238E27FC236}">
                <a16:creationId xmlns:a16="http://schemas.microsoft.com/office/drawing/2014/main" id="{C7EFA56B-8648-12A7-545F-B421A3C5FD45}"/>
              </a:ext>
            </a:extLst>
          </p:cNvPr>
          <p:cNvPicPr>
            <a:picLocks noChangeAspect="1"/>
          </p:cNvPicPr>
          <p:nvPr/>
        </p:nvPicPr>
        <p:blipFill>
          <a:blip r:embed="rId4"/>
          <a:stretch>
            <a:fillRect/>
          </a:stretch>
        </p:blipFill>
        <p:spPr>
          <a:xfrm>
            <a:off x="355600" y="1394337"/>
            <a:ext cx="3172776" cy="1814000"/>
          </a:xfrm>
          <a:prstGeom prst="rect">
            <a:avLst/>
          </a:prstGeom>
        </p:spPr>
      </p:pic>
    </p:spTree>
    <p:extLst>
      <p:ext uri="{BB962C8B-B14F-4D97-AF65-F5344CB8AC3E}">
        <p14:creationId xmlns:p14="http://schemas.microsoft.com/office/powerpoint/2010/main" val="2970712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12C4F-A315-B4A1-2F1C-46C00690D8A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278363F-04C2-AC65-A692-FF043E3E6BF4}"/>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Initial/Quick Search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pic>
        <p:nvPicPr>
          <p:cNvPr id="3" name="Picture 2">
            <a:extLst>
              <a:ext uri="{FF2B5EF4-FFF2-40B4-BE49-F238E27FC236}">
                <a16:creationId xmlns:a16="http://schemas.microsoft.com/office/drawing/2014/main" id="{777079AB-E2D1-9518-E755-4C934AF44D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5600" y="1478279"/>
            <a:ext cx="2209800" cy="2784228"/>
          </a:xfrm>
          <a:prstGeom prst="rect">
            <a:avLst/>
          </a:prstGeom>
        </p:spPr>
      </p:pic>
      <p:sp>
        <p:nvSpPr>
          <p:cNvPr id="9" name="Title 3">
            <a:extLst>
              <a:ext uri="{FF2B5EF4-FFF2-40B4-BE49-F238E27FC236}">
                <a16:creationId xmlns:a16="http://schemas.microsoft.com/office/drawing/2014/main" id="{9D30A40F-2946-E10C-A28B-EA13D68C4825}"/>
              </a:ext>
            </a:extLst>
          </p:cNvPr>
          <p:cNvSpPr>
            <a:spLocks noGrp="1"/>
          </p:cNvSpPr>
          <p:nvPr>
            <p:ph type="title"/>
          </p:nvPr>
        </p:nvSpPr>
        <p:spPr>
          <a:xfrm>
            <a:off x="681036" y="44817"/>
            <a:ext cx="8543925" cy="773087"/>
          </a:xfrm>
        </p:spPr>
        <p:txBody>
          <a:bodyPr/>
          <a:lstStyle/>
          <a:p>
            <a:r>
              <a:rPr lang="en-US" dirty="0"/>
              <a:t>Person Search</a:t>
            </a:r>
          </a:p>
        </p:txBody>
      </p:sp>
      <p:sp>
        <p:nvSpPr>
          <p:cNvPr id="4" name="Content Placeholder 5">
            <a:extLst>
              <a:ext uri="{FF2B5EF4-FFF2-40B4-BE49-F238E27FC236}">
                <a16:creationId xmlns:a16="http://schemas.microsoft.com/office/drawing/2014/main" id="{C3E423B1-DC29-33B6-A479-4EA4EC4D10D3}"/>
              </a:ext>
            </a:extLst>
          </p:cNvPr>
          <p:cNvSpPr txBox="1">
            <a:spLocks/>
          </p:cNvSpPr>
          <p:nvPr/>
        </p:nvSpPr>
        <p:spPr>
          <a:xfrm>
            <a:off x="4635899" y="1226272"/>
            <a:ext cx="4914501" cy="44054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endParaRPr lang="en-US" sz="2400" dirty="0">
              <a:solidFill>
                <a:prstClr val="black"/>
              </a:solidFill>
              <a:latin typeface="Century Gothic" panose="020B0502020202020204" pitchFamily="34" charset="0"/>
            </a:endParaRPr>
          </a:p>
        </p:txBody>
      </p:sp>
      <p:pic>
        <p:nvPicPr>
          <p:cNvPr id="2" name="Picture 1">
            <a:extLst>
              <a:ext uri="{FF2B5EF4-FFF2-40B4-BE49-F238E27FC236}">
                <a16:creationId xmlns:a16="http://schemas.microsoft.com/office/drawing/2014/main" id="{9541579B-F0C3-5025-249D-8155E88B2B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2884" y="4359821"/>
            <a:ext cx="2045031" cy="2045031"/>
          </a:xfrm>
          <a:prstGeom prst="rect">
            <a:avLst/>
          </a:prstGeom>
        </p:spPr>
      </p:pic>
      <p:sp>
        <p:nvSpPr>
          <p:cNvPr id="8" name="TextBox 7">
            <a:extLst>
              <a:ext uri="{FF2B5EF4-FFF2-40B4-BE49-F238E27FC236}">
                <a16:creationId xmlns:a16="http://schemas.microsoft.com/office/drawing/2014/main" id="{0631E2CD-8F72-0DD1-C77D-3B727162B098}"/>
              </a:ext>
            </a:extLst>
          </p:cNvPr>
          <p:cNvSpPr txBox="1"/>
          <p:nvPr/>
        </p:nvSpPr>
        <p:spPr>
          <a:xfrm>
            <a:off x="3587915" y="1226272"/>
            <a:ext cx="6109736" cy="452431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Century Gothic" panose="020B0502020202020204" pitchFamily="34" charset="0"/>
              </a:rPr>
              <a:t>Check the person is not fitted with a medical implant.</a:t>
            </a:r>
          </a:p>
          <a:p>
            <a:pPr marL="285750" indent="-285750">
              <a:buFont typeface="Arial" panose="020B0604020202020204" pitchFamily="34" charset="0"/>
              <a:buChar char="•"/>
            </a:pPr>
            <a:r>
              <a:rPr lang="en-US" sz="2400" dirty="0">
                <a:latin typeface="Century Gothic" panose="020B0502020202020204" pitchFamily="34" charset="0"/>
              </a:rPr>
              <a:t>Do not touch the person’s body.</a:t>
            </a:r>
          </a:p>
          <a:p>
            <a:pPr marL="285750" indent="-285750">
              <a:buFont typeface="Arial" panose="020B0604020202020204" pitchFamily="34" charset="0"/>
              <a:buChar char="•"/>
            </a:pPr>
            <a:r>
              <a:rPr lang="en-US" sz="2400" dirty="0">
                <a:latin typeface="Century Gothic" panose="020B0502020202020204" pitchFamily="34" charset="0"/>
              </a:rPr>
              <a:t>Do not contour the body.</a:t>
            </a:r>
          </a:p>
          <a:p>
            <a:pPr marL="285750" indent="-285750">
              <a:buFont typeface="Arial" panose="020B0604020202020204" pitchFamily="34" charset="0"/>
              <a:buChar char="•"/>
            </a:pPr>
            <a:r>
              <a:rPr lang="en-US" sz="2400" dirty="0">
                <a:latin typeface="Century Gothic" panose="020B0502020202020204" pitchFamily="34" charset="0"/>
              </a:rPr>
              <a:t>Ask the person to remove outer clothing only.</a:t>
            </a:r>
          </a:p>
          <a:p>
            <a:pPr marL="285750" indent="-285750">
              <a:buFont typeface="Arial" panose="020B0604020202020204" pitchFamily="34" charset="0"/>
              <a:buChar char="•"/>
            </a:pPr>
            <a:r>
              <a:rPr lang="en-US" sz="2400" dirty="0">
                <a:latin typeface="Century Gothic" panose="020B0502020202020204" pitchFamily="34" charset="0"/>
              </a:rPr>
              <a:t>Where possible, always ask the person to remove any detected metal objects.</a:t>
            </a:r>
          </a:p>
          <a:p>
            <a:pPr marL="285750" indent="-285750">
              <a:buFont typeface="Arial" panose="020B0604020202020204" pitchFamily="34" charset="0"/>
              <a:buChar char="•"/>
            </a:pPr>
            <a:r>
              <a:rPr lang="en-US" sz="2400" dirty="0">
                <a:latin typeface="Century Gothic" panose="020B0502020202020204" pitchFamily="34" charset="0"/>
              </a:rPr>
              <a:t>Where metal is detected, a hands-on Search by a Searcher of the same sex.</a:t>
            </a:r>
          </a:p>
        </p:txBody>
      </p:sp>
    </p:spTree>
    <p:extLst>
      <p:ext uri="{BB962C8B-B14F-4D97-AF65-F5344CB8AC3E}">
        <p14:creationId xmlns:p14="http://schemas.microsoft.com/office/powerpoint/2010/main" val="2400491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E329E-CD95-B49E-7A60-0A1E5CD6FF6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627D771-494E-95F6-7286-91952E050C4E}"/>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Initial/Quick Search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pic>
        <p:nvPicPr>
          <p:cNvPr id="3" name="Picture 2">
            <a:extLst>
              <a:ext uri="{FF2B5EF4-FFF2-40B4-BE49-F238E27FC236}">
                <a16:creationId xmlns:a16="http://schemas.microsoft.com/office/drawing/2014/main" id="{693BDA05-A014-A613-F9DE-B91E6919DA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5600" y="1478279"/>
            <a:ext cx="2209800" cy="2784228"/>
          </a:xfrm>
          <a:prstGeom prst="rect">
            <a:avLst/>
          </a:prstGeom>
        </p:spPr>
      </p:pic>
      <p:sp>
        <p:nvSpPr>
          <p:cNvPr id="9" name="Title 3">
            <a:extLst>
              <a:ext uri="{FF2B5EF4-FFF2-40B4-BE49-F238E27FC236}">
                <a16:creationId xmlns:a16="http://schemas.microsoft.com/office/drawing/2014/main" id="{F70ABBB8-66D5-17DA-8D36-35CCD7002F34}"/>
              </a:ext>
            </a:extLst>
          </p:cNvPr>
          <p:cNvSpPr>
            <a:spLocks noGrp="1"/>
          </p:cNvSpPr>
          <p:nvPr>
            <p:ph type="title"/>
          </p:nvPr>
        </p:nvSpPr>
        <p:spPr>
          <a:xfrm>
            <a:off x="681036" y="44817"/>
            <a:ext cx="8543925" cy="773087"/>
          </a:xfrm>
        </p:spPr>
        <p:txBody>
          <a:bodyPr/>
          <a:lstStyle/>
          <a:p>
            <a:r>
              <a:rPr lang="en-US" dirty="0"/>
              <a:t>Person Search</a:t>
            </a:r>
          </a:p>
        </p:txBody>
      </p:sp>
      <p:sp>
        <p:nvSpPr>
          <p:cNvPr id="4" name="Content Placeholder 5">
            <a:extLst>
              <a:ext uri="{FF2B5EF4-FFF2-40B4-BE49-F238E27FC236}">
                <a16:creationId xmlns:a16="http://schemas.microsoft.com/office/drawing/2014/main" id="{BD5667ED-1993-E8A0-F7FD-BD13EB53846F}"/>
              </a:ext>
            </a:extLst>
          </p:cNvPr>
          <p:cNvSpPr txBox="1">
            <a:spLocks/>
          </p:cNvSpPr>
          <p:nvPr/>
        </p:nvSpPr>
        <p:spPr>
          <a:xfrm>
            <a:off x="4635899" y="1226272"/>
            <a:ext cx="4914501" cy="44054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endParaRPr lang="en-US" sz="2400" dirty="0">
              <a:solidFill>
                <a:prstClr val="black"/>
              </a:solidFill>
              <a:latin typeface="Century Gothic" panose="020B0502020202020204" pitchFamily="34" charset="0"/>
            </a:endParaRPr>
          </a:p>
        </p:txBody>
      </p:sp>
      <p:sp>
        <p:nvSpPr>
          <p:cNvPr id="8" name="TextBox 7">
            <a:extLst>
              <a:ext uri="{FF2B5EF4-FFF2-40B4-BE49-F238E27FC236}">
                <a16:creationId xmlns:a16="http://schemas.microsoft.com/office/drawing/2014/main" id="{2F0FC40D-514C-FDAE-10C4-3F0B80CAB5A5}"/>
              </a:ext>
            </a:extLst>
          </p:cNvPr>
          <p:cNvSpPr txBox="1"/>
          <p:nvPr/>
        </p:nvSpPr>
        <p:spPr>
          <a:xfrm>
            <a:off x="3587915" y="1226272"/>
            <a:ext cx="6109736" cy="1569660"/>
          </a:xfrm>
          <a:prstGeom prst="rect">
            <a:avLst/>
          </a:prstGeom>
          <a:noFill/>
        </p:spPr>
        <p:txBody>
          <a:bodyPr wrap="square">
            <a:spAutoFit/>
          </a:bodyPr>
          <a:lstStyle/>
          <a:p>
            <a:r>
              <a:rPr lang="en-US" sz="2400" dirty="0">
                <a:latin typeface="Century Gothic" panose="020B0502020202020204" pitchFamily="34" charset="0"/>
              </a:rPr>
              <a:t>Investigate likely areas of concealment:</a:t>
            </a:r>
          </a:p>
          <a:p>
            <a:pPr marL="285750" lvl="1" indent="-285750">
              <a:buFont typeface="Arial" panose="020B0604020202020204" pitchFamily="34" charset="0"/>
              <a:buChar char="•"/>
            </a:pPr>
            <a:r>
              <a:rPr lang="en-US" sz="2400" dirty="0">
                <a:latin typeface="Century Gothic" panose="020B0502020202020204" pitchFamily="34" charset="0"/>
              </a:rPr>
              <a:t>Small of the back</a:t>
            </a:r>
          </a:p>
          <a:p>
            <a:pPr marL="285750" lvl="1" indent="-285750">
              <a:buFont typeface="Arial" panose="020B0604020202020204" pitchFamily="34" charset="0"/>
              <a:buChar char="•"/>
            </a:pPr>
            <a:r>
              <a:rPr lang="en-US" sz="2400" dirty="0">
                <a:latin typeface="Century Gothic" panose="020B0502020202020204" pitchFamily="34" charset="0"/>
              </a:rPr>
              <a:t>Under arms</a:t>
            </a:r>
          </a:p>
          <a:p>
            <a:pPr marL="285750" lvl="1" indent="-285750">
              <a:buFont typeface="Arial" panose="020B0604020202020204" pitchFamily="34" charset="0"/>
              <a:buChar char="•"/>
            </a:pPr>
            <a:r>
              <a:rPr lang="en-US" sz="2400" dirty="0">
                <a:latin typeface="Century Gothic" panose="020B0502020202020204" pitchFamily="34" charset="0"/>
              </a:rPr>
              <a:t>Crotch/groin area</a:t>
            </a:r>
          </a:p>
        </p:txBody>
      </p:sp>
    </p:spTree>
    <p:extLst>
      <p:ext uri="{BB962C8B-B14F-4D97-AF65-F5344CB8AC3E}">
        <p14:creationId xmlns:p14="http://schemas.microsoft.com/office/powerpoint/2010/main" val="3832313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A1D0F-4ECC-151D-0903-99C5376FB32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CB5E610-A0B3-C667-2DCC-BDCA74AEC640}"/>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Initial/Quick Search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pic>
        <p:nvPicPr>
          <p:cNvPr id="3" name="Picture 2">
            <a:extLst>
              <a:ext uri="{FF2B5EF4-FFF2-40B4-BE49-F238E27FC236}">
                <a16:creationId xmlns:a16="http://schemas.microsoft.com/office/drawing/2014/main" id="{EACE8BCB-DD6D-E28C-9C2E-79508C01ED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5600" y="1478279"/>
            <a:ext cx="2209800" cy="2784228"/>
          </a:xfrm>
          <a:prstGeom prst="rect">
            <a:avLst/>
          </a:prstGeom>
        </p:spPr>
      </p:pic>
      <p:sp>
        <p:nvSpPr>
          <p:cNvPr id="9" name="Title 3">
            <a:extLst>
              <a:ext uri="{FF2B5EF4-FFF2-40B4-BE49-F238E27FC236}">
                <a16:creationId xmlns:a16="http://schemas.microsoft.com/office/drawing/2014/main" id="{013CB826-B5F3-9248-34D6-C330F0B64959}"/>
              </a:ext>
            </a:extLst>
          </p:cNvPr>
          <p:cNvSpPr>
            <a:spLocks noGrp="1"/>
          </p:cNvSpPr>
          <p:nvPr>
            <p:ph type="title"/>
          </p:nvPr>
        </p:nvSpPr>
        <p:spPr>
          <a:xfrm>
            <a:off x="681036" y="44817"/>
            <a:ext cx="8543925" cy="773087"/>
          </a:xfrm>
        </p:spPr>
        <p:txBody>
          <a:bodyPr/>
          <a:lstStyle/>
          <a:p>
            <a:r>
              <a:rPr lang="en-US" dirty="0"/>
              <a:t>Person Search</a:t>
            </a:r>
          </a:p>
        </p:txBody>
      </p:sp>
      <p:sp>
        <p:nvSpPr>
          <p:cNvPr id="4" name="Content Placeholder 5">
            <a:extLst>
              <a:ext uri="{FF2B5EF4-FFF2-40B4-BE49-F238E27FC236}">
                <a16:creationId xmlns:a16="http://schemas.microsoft.com/office/drawing/2014/main" id="{20C3C1CD-F597-05A3-22F8-85184841EF43}"/>
              </a:ext>
            </a:extLst>
          </p:cNvPr>
          <p:cNvSpPr txBox="1">
            <a:spLocks/>
          </p:cNvSpPr>
          <p:nvPr/>
        </p:nvSpPr>
        <p:spPr>
          <a:xfrm>
            <a:off x="4635899" y="1226272"/>
            <a:ext cx="4914501" cy="44054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endParaRPr lang="en-US" sz="2400" dirty="0">
              <a:solidFill>
                <a:prstClr val="black"/>
              </a:solidFill>
              <a:latin typeface="Century Gothic" panose="020B0502020202020204" pitchFamily="34" charset="0"/>
            </a:endParaRPr>
          </a:p>
        </p:txBody>
      </p:sp>
      <p:sp>
        <p:nvSpPr>
          <p:cNvPr id="8" name="TextBox 7">
            <a:extLst>
              <a:ext uri="{FF2B5EF4-FFF2-40B4-BE49-F238E27FC236}">
                <a16:creationId xmlns:a16="http://schemas.microsoft.com/office/drawing/2014/main" id="{100FDF65-2E52-3CBB-C034-FB8B73241F74}"/>
              </a:ext>
            </a:extLst>
          </p:cNvPr>
          <p:cNvSpPr txBox="1"/>
          <p:nvPr/>
        </p:nvSpPr>
        <p:spPr>
          <a:xfrm>
            <a:off x="3587915" y="1226272"/>
            <a:ext cx="6109736" cy="1938992"/>
          </a:xfrm>
          <a:prstGeom prst="rect">
            <a:avLst/>
          </a:prstGeom>
          <a:noFill/>
        </p:spPr>
        <p:txBody>
          <a:bodyPr wrap="square">
            <a:spAutoFit/>
          </a:bodyPr>
          <a:lstStyle/>
          <a:p>
            <a:r>
              <a:rPr lang="en-US" sz="2400" dirty="0">
                <a:latin typeface="Century Gothic" panose="020B0502020202020204" pitchFamily="34" charset="0"/>
              </a:rPr>
              <a:t>Response:</a:t>
            </a:r>
          </a:p>
          <a:p>
            <a:pPr marL="285750" indent="-285750">
              <a:buFont typeface="Arial" panose="020B0604020202020204" pitchFamily="34" charset="0"/>
              <a:buChar char="•"/>
            </a:pPr>
            <a:r>
              <a:rPr lang="en-US" sz="2400" dirty="0">
                <a:latin typeface="Century Gothic" panose="020B0502020202020204" pitchFamily="34" charset="0"/>
              </a:rPr>
              <a:t>If satisfied with the initial search, no further investigation.</a:t>
            </a:r>
          </a:p>
          <a:p>
            <a:pPr marL="285750" indent="-285750">
              <a:buFont typeface="Arial" panose="020B0604020202020204" pitchFamily="34" charset="0"/>
              <a:buChar char="•"/>
            </a:pPr>
            <a:r>
              <a:rPr lang="en-US" sz="2400" dirty="0">
                <a:latin typeface="Century Gothic" panose="020B0502020202020204" pitchFamily="34" charset="0"/>
              </a:rPr>
              <a:t>If suspicion is aroused, the next step is a </a:t>
            </a:r>
            <a:r>
              <a:rPr lang="en-US" sz="2400" b="1" dirty="0">
                <a:latin typeface="Century Gothic" panose="020B0502020202020204" pitchFamily="34" charset="0"/>
              </a:rPr>
              <a:t>detailed</a:t>
            </a:r>
            <a:r>
              <a:rPr lang="en-US" sz="2400" dirty="0">
                <a:latin typeface="Century Gothic" panose="020B0502020202020204" pitchFamily="34" charset="0"/>
              </a:rPr>
              <a:t> search. </a:t>
            </a:r>
          </a:p>
        </p:txBody>
      </p:sp>
    </p:spTree>
    <p:extLst>
      <p:ext uri="{BB962C8B-B14F-4D97-AF65-F5344CB8AC3E}">
        <p14:creationId xmlns:p14="http://schemas.microsoft.com/office/powerpoint/2010/main" val="1773930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FEF4E260-B79D-41D8-90EB-C84807CD77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0686AD50-C6DC-4D98-A467-9AC1F3C2D8D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241208F6-8B1C-4098-9388-150BC8E447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5CF60A-C611-4830-B801-99B49C3983A6}"/>
              </a:ext>
            </a:extLst>
          </p:cNvPr>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3400" y="618026"/>
            <a:ext cx="600462" cy="509981"/>
          </a:xfrm>
          <a:prstGeom prst="rect">
            <a:avLst/>
          </a:prstGeom>
        </p:spPr>
      </p:pic>
      <p:sp>
        <p:nvSpPr>
          <p:cNvPr id="19457" name="Rectangle 2"/>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kern="1200" dirty="0">
                <a:solidFill>
                  <a:prstClr val="white"/>
                </a:solidFill>
                <a:latin typeface="Century Gothic" panose="020B0502020202020204" pitchFamily="34" charset="0"/>
                <a:ea typeface="+mn-ea"/>
                <a:cs typeface="+mn-cs"/>
              </a:rPr>
              <a:t>2.2.1 CIED Checks (5/25m Drill)</a:t>
            </a:r>
            <a:br>
              <a:rPr lang="en-US" sz="3200" kern="1200" dirty="0">
                <a:solidFill>
                  <a:prstClr val="white"/>
                </a:solidFill>
                <a:latin typeface="Century Gothic" panose="020B0502020202020204" pitchFamily="34" charset="0"/>
                <a:ea typeface="+mn-ea"/>
                <a:cs typeface="+mn-cs"/>
              </a:rPr>
            </a:br>
            <a:endParaRPr lang="en-US" sz="3200" kern="1200" dirty="0">
              <a:solidFill>
                <a:prstClr val="white"/>
              </a:solidFill>
              <a:latin typeface="Century Gothic" panose="020B0502020202020204" pitchFamily="34" charset="0"/>
              <a:ea typeface="+mn-ea"/>
              <a:cs typeface="+mn-cs"/>
            </a:endParaRPr>
          </a:p>
        </p:txBody>
      </p:sp>
      <p:sp>
        <p:nvSpPr>
          <p:cNvPr id="2" name="Slide Number Placeholder 1">
            <a:extLst>
              <a:ext uri="{FF2B5EF4-FFF2-40B4-BE49-F238E27FC236}">
                <a16:creationId xmlns:a16="http://schemas.microsoft.com/office/drawing/2014/main" id="{23965F5A-198C-4637-90D5-5F48F85228B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97224150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591B7-9900-22CE-4554-7AF601C015A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0C42DF0-F25E-2750-1715-093A8F22D17D}"/>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Title 3">
            <a:extLst>
              <a:ext uri="{FF2B5EF4-FFF2-40B4-BE49-F238E27FC236}">
                <a16:creationId xmlns:a16="http://schemas.microsoft.com/office/drawing/2014/main" id="{4A150A44-1138-3D16-2E15-DA9EB2ACF8F4}"/>
              </a:ext>
            </a:extLst>
          </p:cNvPr>
          <p:cNvSpPr>
            <a:spLocks noGrp="1"/>
          </p:cNvSpPr>
          <p:nvPr>
            <p:ph type="title"/>
          </p:nvPr>
        </p:nvSpPr>
        <p:spPr>
          <a:xfrm>
            <a:off x="681036" y="44817"/>
            <a:ext cx="8543925" cy="773087"/>
          </a:xfrm>
        </p:spPr>
        <p:txBody>
          <a:bodyPr/>
          <a:lstStyle/>
          <a:p>
            <a:r>
              <a:rPr lang="en-US" dirty="0"/>
              <a:t>Person Search</a:t>
            </a:r>
          </a:p>
        </p:txBody>
      </p:sp>
      <p:sp>
        <p:nvSpPr>
          <p:cNvPr id="4" name="Content Placeholder 5">
            <a:extLst>
              <a:ext uri="{FF2B5EF4-FFF2-40B4-BE49-F238E27FC236}">
                <a16:creationId xmlns:a16="http://schemas.microsoft.com/office/drawing/2014/main" id="{E01E31BC-9F8E-FF4F-9152-867A7C22101A}"/>
              </a:ext>
            </a:extLst>
          </p:cNvPr>
          <p:cNvSpPr txBox="1">
            <a:spLocks/>
          </p:cNvSpPr>
          <p:nvPr/>
        </p:nvSpPr>
        <p:spPr>
          <a:xfrm>
            <a:off x="4635899" y="1226272"/>
            <a:ext cx="4914501" cy="44054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400" dirty="0">
                <a:solidFill>
                  <a:prstClr val="black"/>
                </a:solidFill>
                <a:latin typeface="Century Gothic" panose="020B0502020202020204" pitchFamily="34" charset="0"/>
              </a:rPr>
              <a:t>The detailed search is generally carried out away from the view of general public</a:t>
            </a:r>
          </a:p>
          <a:p>
            <a:pPr>
              <a:buClrTx/>
            </a:pPr>
            <a:r>
              <a:rPr lang="en-US" sz="2400" dirty="0">
                <a:solidFill>
                  <a:prstClr val="black"/>
                </a:solidFill>
                <a:latin typeface="Century Gothic" panose="020B0502020202020204" pitchFamily="34" charset="0"/>
              </a:rPr>
              <a:t>Done thoroughly and systematically</a:t>
            </a:r>
          </a:p>
          <a:p>
            <a:pPr>
              <a:buClrTx/>
            </a:pPr>
            <a:endParaRPr lang="en-US" sz="2400" dirty="0">
              <a:solidFill>
                <a:prstClr val="black"/>
              </a:solidFill>
              <a:latin typeface="Century Gothic" panose="020B0502020202020204" pitchFamily="34" charset="0"/>
            </a:endParaRPr>
          </a:p>
        </p:txBody>
      </p:sp>
      <p:pic>
        <p:nvPicPr>
          <p:cNvPr id="5" name="Picture 4">
            <a:extLst>
              <a:ext uri="{FF2B5EF4-FFF2-40B4-BE49-F238E27FC236}">
                <a16:creationId xmlns:a16="http://schemas.microsoft.com/office/drawing/2014/main" id="{6460A89F-BD3E-9A0B-0A88-325CD2037B12}"/>
              </a:ext>
            </a:extLst>
          </p:cNvPr>
          <p:cNvPicPr>
            <a:picLocks noChangeAspect="1"/>
          </p:cNvPicPr>
          <p:nvPr/>
        </p:nvPicPr>
        <p:blipFill>
          <a:blip r:embed="rId3"/>
          <a:stretch>
            <a:fillRect/>
          </a:stretch>
        </p:blipFill>
        <p:spPr>
          <a:xfrm>
            <a:off x="516272" y="1865260"/>
            <a:ext cx="2806711" cy="3522627"/>
          </a:xfrm>
          <a:prstGeom prst="rect">
            <a:avLst/>
          </a:prstGeom>
        </p:spPr>
      </p:pic>
    </p:spTree>
    <p:extLst>
      <p:ext uri="{BB962C8B-B14F-4D97-AF65-F5344CB8AC3E}">
        <p14:creationId xmlns:p14="http://schemas.microsoft.com/office/powerpoint/2010/main" val="611347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32DA8-2A04-708F-9DFC-139525B476E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1E4E7CD-F6D5-A1EE-18C6-DED7EDA125FC}"/>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 – general guidance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Title 3">
            <a:extLst>
              <a:ext uri="{FF2B5EF4-FFF2-40B4-BE49-F238E27FC236}">
                <a16:creationId xmlns:a16="http://schemas.microsoft.com/office/drawing/2014/main" id="{2D4A0441-ED3D-ADE9-676C-34E56E85DBEE}"/>
              </a:ext>
            </a:extLst>
          </p:cNvPr>
          <p:cNvSpPr>
            <a:spLocks noGrp="1"/>
          </p:cNvSpPr>
          <p:nvPr>
            <p:ph type="title"/>
          </p:nvPr>
        </p:nvSpPr>
        <p:spPr>
          <a:xfrm>
            <a:off x="681036" y="44817"/>
            <a:ext cx="8543925" cy="773087"/>
          </a:xfrm>
        </p:spPr>
        <p:txBody>
          <a:bodyPr/>
          <a:lstStyle/>
          <a:p>
            <a:r>
              <a:rPr lang="en-US" dirty="0"/>
              <a:t>Person Search</a:t>
            </a:r>
          </a:p>
        </p:txBody>
      </p:sp>
      <p:sp>
        <p:nvSpPr>
          <p:cNvPr id="4" name="Content Placeholder 5">
            <a:extLst>
              <a:ext uri="{FF2B5EF4-FFF2-40B4-BE49-F238E27FC236}">
                <a16:creationId xmlns:a16="http://schemas.microsoft.com/office/drawing/2014/main" id="{3A2BE8AD-859B-2223-D4CA-F47F724D9094}"/>
              </a:ext>
            </a:extLst>
          </p:cNvPr>
          <p:cNvSpPr txBox="1">
            <a:spLocks/>
          </p:cNvSpPr>
          <p:nvPr/>
        </p:nvSpPr>
        <p:spPr>
          <a:xfrm>
            <a:off x="3430207" y="1094192"/>
            <a:ext cx="6349999" cy="5337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400" dirty="0">
                <a:solidFill>
                  <a:prstClr val="black"/>
                </a:solidFill>
                <a:latin typeface="Century Gothic" panose="020B0502020202020204" pitchFamily="34" charset="0"/>
              </a:rPr>
              <a:t>Work in pairs – 1 searcher, 1 cover.</a:t>
            </a:r>
          </a:p>
          <a:p>
            <a:pPr>
              <a:buClrTx/>
            </a:pPr>
            <a:r>
              <a:rPr lang="en-US" sz="2400" dirty="0">
                <a:solidFill>
                  <a:prstClr val="black"/>
                </a:solidFill>
                <a:latin typeface="Century Gothic" panose="020B0502020202020204" pitchFamily="34" charset="0"/>
              </a:rPr>
              <a:t>Establish the subject’s ID and ownership of any baggage</a:t>
            </a:r>
          </a:p>
          <a:p>
            <a:pPr>
              <a:buClrTx/>
            </a:pPr>
            <a:r>
              <a:rPr lang="en-US" sz="2400" dirty="0">
                <a:solidFill>
                  <a:prstClr val="black"/>
                </a:solidFill>
                <a:latin typeface="Century Gothic" panose="020B0502020202020204" pitchFamily="34" charset="0"/>
              </a:rPr>
              <a:t>A second searcher if available, can be used to search baggage or removed clothing</a:t>
            </a:r>
          </a:p>
          <a:p>
            <a:pPr>
              <a:buClrTx/>
            </a:pPr>
            <a:r>
              <a:rPr lang="en-US" sz="2400" dirty="0">
                <a:solidFill>
                  <a:prstClr val="black"/>
                </a:solidFill>
                <a:latin typeface="Century Gothic" panose="020B0502020202020204" pitchFamily="34" charset="0"/>
              </a:rPr>
              <a:t>Ask subject to empty all pockets</a:t>
            </a:r>
          </a:p>
          <a:p>
            <a:pPr>
              <a:buClrTx/>
            </a:pPr>
            <a:r>
              <a:rPr lang="en-US" sz="2400" dirty="0">
                <a:solidFill>
                  <a:prstClr val="black"/>
                </a:solidFill>
                <a:latin typeface="Century Gothic" panose="020B0502020202020204" pitchFamily="34" charset="0"/>
              </a:rPr>
              <a:t>Gloves must be worn by the searcher</a:t>
            </a:r>
          </a:p>
          <a:p>
            <a:pPr>
              <a:buClrTx/>
            </a:pPr>
            <a:r>
              <a:rPr lang="en-US" sz="2400" dirty="0">
                <a:solidFill>
                  <a:prstClr val="black"/>
                </a:solidFill>
                <a:latin typeface="Century Gothic" panose="020B0502020202020204" pitchFamily="34" charset="0"/>
              </a:rPr>
              <a:t>The Searcher should not stand directly in front of a subject to avoid being kicked, struck with a knee or head-butted</a:t>
            </a:r>
          </a:p>
          <a:p>
            <a:pPr>
              <a:buClrTx/>
            </a:pPr>
            <a:endParaRPr lang="en-US" sz="2400" dirty="0">
              <a:solidFill>
                <a:prstClr val="black"/>
              </a:solidFill>
              <a:latin typeface="Century Gothic" panose="020B0502020202020204" pitchFamily="34" charset="0"/>
            </a:endParaRPr>
          </a:p>
        </p:txBody>
      </p:sp>
      <p:pic>
        <p:nvPicPr>
          <p:cNvPr id="2" name="Picture 1">
            <a:extLst>
              <a:ext uri="{FF2B5EF4-FFF2-40B4-BE49-F238E27FC236}">
                <a16:creationId xmlns:a16="http://schemas.microsoft.com/office/drawing/2014/main" id="{3575E58F-7395-8B69-89D9-8345726B6F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809" y="2207640"/>
            <a:ext cx="3176398" cy="2120520"/>
          </a:xfrm>
          <a:prstGeom prst="rect">
            <a:avLst/>
          </a:prstGeom>
        </p:spPr>
      </p:pic>
    </p:spTree>
    <p:extLst>
      <p:ext uri="{BB962C8B-B14F-4D97-AF65-F5344CB8AC3E}">
        <p14:creationId xmlns:p14="http://schemas.microsoft.com/office/powerpoint/2010/main" val="2122834417"/>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A2390-B6B5-9F21-E0C1-FED27796CF6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06EA37C-856D-E902-69CD-0BF98D7ADAC4}"/>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 – general guidance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Title 3">
            <a:extLst>
              <a:ext uri="{FF2B5EF4-FFF2-40B4-BE49-F238E27FC236}">
                <a16:creationId xmlns:a16="http://schemas.microsoft.com/office/drawing/2014/main" id="{B07C61F0-BEFF-BD11-349E-BF6616926406}"/>
              </a:ext>
            </a:extLst>
          </p:cNvPr>
          <p:cNvSpPr>
            <a:spLocks noGrp="1"/>
          </p:cNvSpPr>
          <p:nvPr>
            <p:ph type="title"/>
          </p:nvPr>
        </p:nvSpPr>
        <p:spPr>
          <a:xfrm>
            <a:off x="681036" y="44817"/>
            <a:ext cx="8543925" cy="773087"/>
          </a:xfrm>
        </p:spPr>
        <p:txBody>
          <a:bodyPr/>
          <a:lstStyle/>
          <a:p>
            <a:r>
              <a:rPr lang="en-US" dirty="0"/>
              <a:t>Person Search</a:t>
            </a:r>
          </a:p>
        </p:txBody>
      </p:sp>
      <p:sp>
        <p:nvSpPr>
          <p:cNvPr id="4" name="Content Placeholder 5">
            <a:extLst>
              <a:ext uri="{FF2B5EF4-FFF2-40B4-BE49-F238E27FC236}">
                <a16:creationId xmlns:a16="http://schemas.microsoft.com/office/drawing/2014/main" id="{3E63622A-2BCF-C1BD-3B90-FDE2088546D6}"/>
              </a:ext>
            </a:extLst>
          </p:cNvPr>
          <p:cNvSpPr txBox="1">
            <a:spLocks/>
          </p:cNvSpPr>
          <p:nvPr/>
        </p:nvSpPr>
        <p:spPr>
          <a:xfrm>
            <a:off x="3430207" y="1094192"/>
            <a:ext cx="6349999" cy="5337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400" dirty="0">
                <a:solidFill>
                  <a:prstClr val="black"/>
                </a:solidFill>
                <a:latin typeface="Century Gothic" panose="020B0502020202020204" pitchFamily="34" charset="0"/>
              </a:rPr>
              <a:t>The searcher should not cross the line of fire</a:t>
            </a:r>
          </a:p>
          <a:p>
            <a:pPr>
              <a:buClrTx/>
            </a:pPr>
            <a:r>
              <a:rPr lang="en-US" sz="2400" dirty="0">
                <a:solidFill>
                  <a:prstClr val="black"/>
                </a:solidFill>
                <a:latin typeface="Century Gothic" panose="020B0502020202020204" pitchFamily="34" charset="0"/>
              </a:rPr>
              <a:t>Subject should stand with legs slightly apart and arms naturally at the side</a:t>
            </a:r>
          </a:p>
          <a:p>
            <a:pPr>
              <a:buClrTx/>
            </a:pPr>
            <a:r>
              <a:rPr lang="en-US" sz="2400" dirty="0">
                <a:solidFill>
                  <a:prstClr val="black"/>
                </a:solidFill>
                <a:latin typeface="Century Gothic" panose="020B0502020202020204" pitchFamily="34" charset="0"/>
              </a:rPr>
              <a:t>Search efficiently and systematically from head to foot, covering all parts of the body</a:t>
            </a:r>
          </a:p>
          <a:p>
            <a:pPr>
              <a:buClrTx/>
            </a:pPr>
            <a:r>
              <a:rPr lang="en-US" sz="2400" dirty="0">
                <a:solidFill>
                  <a:prstClr val="black"/>
                </a:solidFill>
                <a:latin typeface="Century Gothic" panose="020B0502020202020204" pitchFamily="34" charset="0"/>
              </a:rPr>
              <a:t>Don’t pat. Use a stroking/squeezing movement </a:t>
            </a:r>
          </a:p>
        </p:txBody>
      </p:sp>
      <p:pic>
        <p:nvPicPr>
          <p:cNvPr id="2" name="Picture 1">
            <a:extLst>
              <a:ext uri="{FF2B5EF4-FFF2-40B4-BE49-F238E27FC236}">
                <a16:creationId xmlns:a16="http://schemas.microsoft.com/office/drawing/2014/main" id="{08683C2B-6D3E-2446-9540-9A3DBCA8A4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809" y="2207640"/>
            <a:ext cx="3176398" cy="2120520"/>
          </a:xfrm>
          <a:prstGeom prst="rect">
            <a:avLst/>
          </a:prstGeom>
        </p:spPr>
      </p:pic>
    </p:spTree>
    <p:extLst>
      <p:ext uri="{BB962C8B-B14F-4D97-AF65-F5344CB8AC3E}">
        <p14:creationId xmlns:p14="http://schemas.microsoft.com/office/powerpoint/2010/main" val="1389423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EACCA-556B-9028-A16A-B91D15128C2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F97EF65-A202-1C69-E75E-567DD78E48FF}"/>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Title 3">
            <a:extLst>
              <a:ext uri="{FF2B5EF4-FFF2-40B4-BE49-F238E27FC236}">
                <a16:creationId xmlns:a16="http://schemas.microsoft.com/office/drawing/2014/main" id="{7164D039-8084-3621-10C9-6E5C27E9D29E}"/>
              </a:ext>
            </a:extLst>
          </p:cNvPr>
          <p:cNvSpPr>
            <a:spLocks noGrp="1"/>
          </p:cNvSpPr>
          <p:nvPr>
            <p:ph type="title"/>
          </p:nvPr>
        </p:nvSpPr>
        <p:spPr>
          <a:xfrm>
            <a:off x="681036" y="44817"/>
            <a:ext cx="8543925" cy="773087"/>
          </a:xfrm>
        </p:spPr>
        <p:txBody>
          <a:bodyPr/>
          <a:lstStyle/>
          <a:p>
            <a:r>
              <a:rPr lang="en-US" dirty="0"/>
              <a:t>Person Search</a:t>
            </a:r>
          </a:p>
        </p:txBody>
      </p:sp>
      <p:sp>
        <p:nvSpPr>
          <p:cNvPr id="4" name="Content Placeholder 5">
            <a:extLst>
              <a:ext uri="{FF2B5EF4-FFF2-40B4-BE49-F238E27FC236}">
                <a16:creationId xmlns:a16="http://schemas.microsoft.com/office/drawing/2014/main" id="{1FE7A083-51B3-8708-4619-0E0B6BC6EB26}"/>
              </a:ext>
            </a:extLst>
          </p:cNvPr>
          <p:cNvSpPr txBox="1">
            <a:spLocks/>
          </p:cNvSpPr>
          <p:nvPr/>
        </p:nvSpPr>
        <p:spPr>
          <a:xfrm>
            <a:off x="1982786" y="942725"/>
            <a:ext cx="5940424" cy="145533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Tx/>
              <a:buNone/>
            </a:pPr>
            <a:r>
              <a:rPr lang="en-US" sz="2400" dirty="0">
                <a:solidFill>
                  <a:prstClr val="black"/>
                </a:solidFill>
                <a:latin typeface="Century Gothic" panose="020B0502020202020204" pitchFamily="34" charset="0"/>
              </a:rPr>
              <a:t>The person should be searched systematically by dividing the body up into 5 areas</a:t>
            </a:r>
          </a:p>
        </p:txBody>
      </p:sp>
      <p:grpSp>
        <p:nvGrpSpPr>
          <p:cNvPr id="3" name="Group 2">
            <a:extLst>
              <a:ext uri="{FF2B5EF4-FFF2-40B4-BE49-F238E27FC236}">
                <a16:creationId xmlns:a16="http://schemas.microsoft.com/office/drawing/2014/main" id="{376335D2-406C-AAFD-A9F2-47F0B880682D}"/>
              </a:ext>
            </a:extLst>
          </p:cNvPr>
          <p:cNvGrpSpPr>
            <a:grpSpLocks/>
          </p:cNvGrpSpPr>
          <p:nvPr/>
        </p:nvGrpSpPr>
        <p:grpSpPr bwMode="auto">
          <a:xfrm>
            <a:off x="3322983" y="2522879"/>
            <a:ext cx="3062287" cy="3421063"/>
            <a:chOff x="0" y="0"/>
            <a:chExt cx="3061698" cy="3421244"/>
          </a:xfrm>
        </p:grpSpPr>
        <p:sp>
          <p:nvSpPr>
            <p:cNvPr id="5" name="Oval 4">
              <a:extLst>
                <a:ext uri="{FF2B5EF4-FFF2-40B4-BE49-F238E27FC236}">
                  <a16:creationId xmlns:a16="http://schemas.microsoft.com/office/drawing/2014/main" id="{24326E36-4754-57AF-B12D-C5BEF8A37D40}"/>
                </a:ext>
              </a:extLst>
            </p:cNvPr>
            <p:cNvSpPr/>
            <p:nvPr/>
          </p:nvSpPr>
          <p:spPr>
            <a:xfrm>
              <a:off x="976124" y="0"/>
              <a:ext cx="1160240" cy="965251"/>
            </a:xfrm>
            <a:prstGeom prst="ellipse">
              <a:avLst/>
            </a:prstGeom>
            <a:no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8B032182-2A9C-54AB-0B9C-413E0A4A3DD6}"/>
                </a:ext>
              </a:extLst>
            </p:cNvPr>
            <p:cNvSpPr/>
            <p:nvPr/>
          </p:nvSpPr>
          <p:spPr>
            <a:xfrm>
              <a:off x="0" y="965251"/>
              <a:ext cx="1531642" cy="854120"/>
            </a:xfrm>
            <a:prstGeom prst="rect">
              <a:avLst/>
            </a:prstGeom>
            <a:no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8AD493BD-DEA0-5A18-13D4-DDDCB5BC95AF}"/>
                </a:ext>
              </a:extLst>
            </p:cNvPr>
            <p:cNvSpPr/>
            <p:nvPr/>
          </p:nvSpPr>
          <p:spPr>
            <a:xfrm>
              <a:off x="1531642" y="965251"/>
              <a:ext cx="1530056" cy="854120"/>
            </a:xfrm>
            <a:prstGeom prst="rect">
              <a:avLst/>
            </a:prstGeom>
            <a:no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568173F3-8C48-BAC4-7C92-EEF0FE4D3285}"/>
                </a:ext>
              </a:extLst>
            </p:cNvPr>
            <p:cNvSpPr/>
            <p:nvPr/>
          </p:nvSpPr>
          <p:spPr>
            <a:xfrm>
              <a:off x="780900" y="1817784"/>
              <a:ext cx="749156" cy="1603460"/>
            </a:xfrm>
            <a:prstGeom prst="rect">
              <a:avLst/>
            </a:prstGeom>
            <a:no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5DCEB0FF-6363-B855-5BCE-6E33AD3B997B}"/>
                </a:ext>
              </a:extLst>
            </p:cNvPr>
            <p:cNvSpPr/>
            <p:nvPr/>
          </p:nvSpPr>
          <p:spPr>
            <a:xfrm>
              <a:off x="1531642" y="1817784"/>
              <a:ext cx="749156" cy="1603460"/>
            </a:xfrm>
            <a:prstGeom prst="rect">
              <a:avLst/>
            </a:prstGeom>
            <a:noFill/>
            <a:ln w="25400" cap="flat" cmpd="sng" algn="ctr">
              <a:solidFill>
                <a:sysClr val="windowText" lastClr="000000"/>
              </a:solid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 name="Text Box 2">
              <a:extLst>
                <a:ext uri="{FF2B5EF4-FFF2-40B4-BE49-F238E27FC236}">
                  <a16:creationId xmlns:a16="http://schemas.microsoft.com/office/drawing/2014/main" id="{69D4C850-2F72-F89C-70BD-37426CA21A1E}"/>
                </a:ext>
              </a:extLst>
            </p:cNvPr>
            <p:cNvSpPr txBox="1">
              <a:spLocks noChangeArrowheads="1"/>
            </p:cNvSpPr>
            <p:nvPr/>
          </p:nvSpPr>
          <p:spPr bwMode="auto">
            <a:xfrm>
              <a:off x="868195" y="2321048"/>
              <a:ext cx="533297" cy="557242"/>
            </a:xfrm>
            <a:prstGeom prst="rect">
              <a:avLst/>
            </a:prstGeom>
            <a:solidFill>
              <a:sysClr val="window" lastClr="FFFFFF">
                <a:lumMod val="85000"/>
              </a:sysClr>
            </a:solidFill>
            <a:ln w="9525">
              <a:noFill/>
              <a:miter lim="800000"/>
              <a:headEnd/>
              <a:tailEnd/>
            </a:ln>
          </p:spPr>
          <p:txBody>
            <a:bodyPr>
              <a:spAutoFit/>
            </a:bodyPr>
            <a:lstStyle/>
            <a:p>
              <a:pPr marL="0" marR="0" lvl="0" indent="0" algn="ctr" defTabSz="914400" eaLnBrk="0" fontAlgn="base" latinLnBrk="0" hangingPunct="0">
                <a:lnSpc>
                  <a:spcPct val="107000"/>
                </a:lnSpc>
                <a:spcBef>
                  <a:spcPct val="0"/>
                </a:spcBef>
                <a:spcAft>
                  <a:spcPts val="800"/>
                </a:spcAft>
                <a:buClrTx/>
                <a:buSzTx/>
                <a:buFontTx/>
                <a:buNone/>
                <a:tabLst/>
                <a:defRPr/>
              </a:pPr>
              <a:r>
                <a:rPr kumimoji="0" lang="en-GB" sz="1100" b="0" i="0" u="none" strike="noStrike" kern="1200" cap="none" spc="0" normalizeH="0" baseline="0" noProof="0" dirty="0">
                  <a:ln>
                    <a:noFill/>
                  </a:ln>
                  <a:solidFill>
                    <a:srgbClr val="E30613"/>
                  </a:solidFill>
                  <a:effectLst/>
                  <a:uLnTx/>
                  <a:uFillTx/>
                  <a:latin typeface="Century Gothic" panose="020B0502020202020204" pitchFamily="34" charset="0"/>
                  <a:ea typeface="Calibri" panose="020F0502020204030204" pitchFamily="34" charset="0"/>
                  <a:cs typeface="Times New Roman" panose="02020603050405020304" pitchFamily="18" charset="0"/>
                </a:rPr>
                <a:t>Left </a:t>
              </a:r>
            </a:p>
            <a:p>
              <a:pPr marL="0" marR="0" lvl="0" indent="0" algn="ctr" defTabSz="914400" eaLnBrk="0" fontAlgn="base" latinLnBrk="0" hangingPunct="0">
                <a:lnSpc>
                  <a:spcPct val="107000"/>
                </a:lnSpc>
                <a:spcBef>
                  <a:spcPct val="0"/>
                </a:spcBef>
                <a:spcAft>
                  <a:spcPts val="800"/>
                </a:spcAft>
                <a:buClrTx/>
                <a:buSzTx/>
                <a:buFontTx/>
                <a:buNone/>
                <a:tabLst/>
                <a:defRPr/>
              </a:pPr>
              <a:r>
                <a:rPr kumimoji="0" lang="en-GB" sz="1100" b="0" i="0" u="none" strike="noStrike" kern="1200" cap="none" spc="0" normalizeH="0" baseline="0" noProof="0" dirty="0">
                  <a:ln>
                    <a:noFill/>
                  </a:ln>
                  <a:solidFill>
                    <a:srgbClr val="E30613"/>
                  </a:solidFill>
                  <a:effectLst/>
                  <a:uLnTx/>
                  <a:uFillTx/>
                  <a:latin typeface="Century Gothic" panose="020B0502020202020204" pitchFamily="34" charset="0"/>
                  <a:ea typeface="Calibri" panose="020F0502020204030204" pitchFamily="34" charset="0"/>
                  <a:cs typeface="Times New Roman" panose="02020603050405020304" pitchFamily="18" charset="0"/>
                </a:rPr>
                <a:t>Leg</a:t>
              </a:r>
            </a:p>
          </p:txBody>
        </p:sp>
        <p:sp>
          <p:nvSpPr>
            <p:cNvPr id="13" name="Text Box 2">
              <a:extLst>
                <a:ext uri="{FF2B5EF4-FFF2-40B4-BE49-F238E27FC236}">
                  <a16:creationId xmlns:a16="http://schemas.microsoft.com/office/drawing/2014/main" id="{6E01100D-D01F-7E91-FD4D-3CF10819AED1}"/>
                </a:ext>
              </a:extLst>
            </p:cNvPr>
            <p:cNvSpPr txBox="1">
              <a:spLocks noChangeArrowheads="1"/>
            </p:cNvSpPr>
            <p:nvPr/>
          </p:nvSpPr>
          <p:spPr bwMode="auto">
            <a:xfrm>
              <a:off x="369816" y="1119247"/>
              <a:ext cx="944381" cy="447699"/>
            </a:xfrm>
            <a:prstGeom prst="rect">
              <a:avLst/>
            </a:prstGeom>
            <a:solidFill>
              <a:sysClr val="window" lastClr="FFFFFF">
                <a:lumMod val="85000"/>
              </a:sysClr>
            </a:solidFill>
            <a:ln w="9525">
              <a:noFill/>
              <a:miter lim="800000"/>
              <a:headEnd/>
              <a:tailEnd/>
            </a:ln>
          </p:spPr>
          <p:txBody>
            <a:bodyPr>
              <a:spAutoFit/>
            </a:bodyPr>
            <a:lstStyle/>
            <a:p>
              <a:pPr marL="0" marR="0" lvl="0" indent="0" algn="ctr" defTabSz="914400" eaLnBrk="0" fontAlgn="base" latinLnBrk="0" hangingPunct="0">
                <a:lnSpc>
                  <a:spcPct val="107000"/>
                </a:lnSpc>
                <a:spcBef>
                  <a:spcPct val="0"/>
                </a:spcBef>
                <a:spcAft>
                  <a:spcPts val="800"/>
                </a:spcAft>
                <a:buClrTx/>
                <a:buSzTx/>
                <a:buFontTx/>
                <a:buNone/>
                <a:tabLst/>
                <a:defRPr/>
              </a:pPr>
              <a:r>
                <a:rPr kumimoji="0" lang="en-GB" sz="1100" b="0" i="0" u="none" strike="noStrike" kern="1200" cap="none" spc="0" normalizeH="0" baseline="0" noProof="0" dirty="0">
                  <a:ln>
                    <a:noFill/>
                  </a:ln>
                  <a:solidFill>
                    <a:srgbClr val="E30613"/>
                  </a:solidFill>
                  <a:effectLst/>
                  <a:uLnTx/>
                  <a:uFillTx/>
                  <a:latin typeface="Century Gothic" panose="020B0502020202020204" pitchFamily="34" charset="0"/>
                  <a:ea typeface="Calibri" panose="020F0502020204030204" pitchFamily="34" charset="0"/>
                  <a:cs typeface="Times New Roman" panose="02020603050405020304" pitchFamily="18" charset="0"/>
                </a:rPr>
                <a:t>Left Side Torso</a:t>
              </a:r>
            </a:p>
          </p:txBody>
        </p:sp>
        <p:sp>
          <p:nvSpPr>
            <p:cNvPr id="14" name="Text Box 2">
              <a:extLst>
                <a:ext uri="{FF2B5EF4-FFF2-40B4-BE49-F238E27FC236}">
                  <a16:creationId xmlns:a16="http://schemas.microsoft.com/office/drawing/2014/main" id="{CA9B5F74-A599-8FF0-467E-0882C68586E8}"/>
                </a:ext>
              </a:extLst>
            </p:cNvPr>
            <p:cNvSpPr txBox="1">
              <a:spLocks noChangeArrowheads="1"/>
            </p:cNvSpPr>
            <p:nvPr/>
          </p:nvSpPr>
          <p:spPr bwMode="auto">
            <a:xfrm>
              <a:off x="1941139" y="1089083"/>
              <a:ext cx="1038025" cy="446112"/>
            </a:xfrm>
            <a:prstGeom prst="rect">
              <a:avLst/>
            </a:prstGeom>
            <a:solidFill>
              <a:sysClr val="window" lastClr="FFFFFF">
                <a:lumMod val="85000"/>
              </a:sysClr>
            </a:solidFill>
            <a:ln w="9525">
              <a:noFill/>
              <a:miter lim="800000"/>
              <a:headEnd/>
              <a:tailEnd/>
            </a:ln>
          </p:spPr>
          <p:txBody>
            <a:bodyPr>
              <a:spAutoFit/>
            </a:bodyPr>
            <a:lstStyle/>
            <a:p>
              <a:pPr marL="0" marR="0" lvl="0" indent="0" algn="ctr" defTabSz="914400" eaLnBrk="0" fontAlgn="base" latinLnBrk="0" hangingPunct="0">
                <a:lnSpc>
                  <a:spcPct val="107000"/>
                </a:lnSpc>
                <a:spcBef>
                  <a:spcPct val="0"/>
                </a:spcBef>
                <a:spcAft>
                  <a:spcPts val="800"/>
                </a:spcAft>
                <a:buClrTx/>
                <a:buSzTx/>
                <a:buFontTx/>
                <a:buNone/>
                <a:tabLst/>
                <a:defRPr/>
              </a:pPr>
              <a:r>
                <a:rPr kumimoji="0" lang="en-GB" sz="1100" b="0" i="0" u="none" strike="noStrike" kern="1200" cap="none" spc="0" normalizeH="0" baseline="0" noProof="0" dirty="0">
                  <a:ln>
                    <a:noFill/>
                  </a:ln>
                  <a:solidFill>
                    <a:srgbClr val="E30613"/>
                  </a:solidFill>
                  <a:effectLst/>
                  <a:uLnTx/>
                  <a:uFillTx/>
                  <a:latin typeface="Century Gothic" panose="020B0502020202020204" pitchFamily="34" charset="0"/>
                  <a:ea typeface="Calibri" panose="020F0502020204030204" pitchFamily="34" charset="0"/>
                  <a:cs typeface="Times New Roman" panose="02020603050405020304" pitchFamily="18" charset="0"/>
                </a:rPr>
                <a:t>Right Side Torso</a:t>
              </a:r>
            </a:p>
          </p:txBody>
        </p:sp>
        <p:sp>
          <p:nvSpPr>
            <p:cNvPr id="15" name="Text Box 2">
              <a:extLst>
                <a:ext uri="{FF2B5EF4-FFF2-40B4-BE49-F238E27FC236}">
                  <a16:creationId xmlns:a16="http://schemas.microsoft.com/office/drawing/2014/main" id="{62260EB5-6F64-D5C5-BF23-9115A2EA4A2F}"/>
                </a:ext>
              </a:extLst>
            </p:cNvPr>
            <p:cNvSpPr txBox="1">
              <a:spLocks noChangeArrowheads="1"/>
            </p:cNvSpPr>
            <p:nvPr/>
          </p:nvSpPr>
          <p:spPr bwMode="auto">
            <a:xfrm>
              <a:off x="1603067" y="2332161"/>
              <a:ext cx="533297" cy="557241"/>
            </a:xfrm>
            <a:prstGeom prst="rect">
              <a:avLst/>
            </a:prstGeom>
            <a:solidFill>
              <a:sysClr val="window" lastClr="FFFFFF">
                <a:lumMod val="85000"/>
              </a:sysClr>
            </a:solidFill>
            <a:ln w="9525">
              <a:noFill/>
              <a:miter lim="800000"/>
              <a:headEnd/>
              <a:tailEnd/>
            </a:ln>
          </p:spPr>
          <p:txBody>
            <a:bodyPr>
              <a:spAutoFit/>
            </a:bodyPr>
            <a:lstStyle/>
            <a:p>
              <a:pPr marL="0" marR="0" lvl="0" indent="0" algn="ctr" defTabSz="914400" eaLnBrk="0" fontAlgn="base" latinLnBrk="0" hangingPunct="0">
                <a:lnSpc>
                  <a:spcPct val="107000"/>
                </a:lnSpc>
                <a:spcBef>
                  <a:spcPct val="0"/>
                </a:spcBef>
                <a:spcAft>
                  <a:spcPts val="800"/>
                </a:spcAft>
                <a:buClrTx/>
                <a:buSzTx/>
                <a:buFontTx/>
                <a:buNone/>
                <a:tabLst/>
                <a:defRPr/>
              </a:pPr>
              <a:r>
                <a:rPr kumimoji="0" lang="en-GB" sz="1100" b="0" i="0" u="none" strike="noStrike" kern="1200" cap="none" spc="0" normalizeH="0" baseline="0" noProof="0" dirty="0">
                  <a:ln>
                    <a:noFill/>
                  </a:ln>
                  <a:solidFill>
                    <a:srgbClr val="E30613"/>
                  </a:solidFill>
                  <a:effectLst/>
                  <a:uLnTx/>
                  <a:uFillTx/>
                  <a:latin typeface="Century Gothic" panose="020B0502020202020204" pitchFamily="34" charset="0"/>
                  <a:ea typeface="Calibri" panose="020F0502020204030204" pitchFamily="34" charset="0"/>
                  <a:cs typeface="Times New Roman" panose="02020603050405020304" pitchFamily="18" charset="0"/>
                </a:rPr>
                <a:t>Right</a:t>
              </a:r>
            </a:p>
            <a:p>
              <a:pPr marL="0" marR="0" lvl="0" indent="0" algn="ctr" defTabSz="914400" eaLnBrk="0" fontAlgn="base" latinLnBrk="0" hangingPunct="0">
                <a:lnSpc>
                  <a:spcPct val="107000"/>
                </a:lnSpc>
                <a:spcBef>
                  <a:spcPct val="0"/>
                </a:spcBef>
                <a:spcAft>
                  <a:spcPts val="800"/>
                </a:spcAft>
                <a:buClrTx/>
                <a:buSzTx/>
                <a:buFontTx/>
                <a:buNone/>
                <a:tabLst/>
                <a:defRPr/>
              </a:pPr>
              <a:r>
                <a:rPr kumimoji="0" lang="en-GB" sz="1100" b="0" i="0" u="none" strike="noStrike" kern="1200" cap="none" spc="0" normalizeH="0" baseline="0" noProof="0" dirty="0">
                  <a:ln>
                    <a:noFill/>
                  </a:ln>
                  <a:solidFill>
                    <a:srgbClr val="E30613"/>
                  </a:solidFill>
                  <a:effectLst/>
                  <a:uLnTx/>
                  <a:uFillTx/>
                  <a:latin typeface="Century Gothic" panose="020B0502020202020204" pitchFamily="34" charset="0"/>
                  <a:ea typeface="Calibri" panose="020F0502020204030204" pitchFamily="34" charset="0"/>
                  <a:cs typeface="Times New Roman" panose="02020603050405020304" pitchFamily="18" charset="0"/>
                </a:rPr>
                <a:t>Leg</a:t>
              </a:r>
            </a:p>
          </p:txBody>
        </p:sp>
        <p:sp>
          <p:nvSpPr>
            <p:cNvPr id="16" name="Text Box 9">
              <a:extLst>
                <a:ext uri="{FF2B5EF4-FFF2-40B4-BE49-F238E27FC236}">
                  <a16:creationId xmlns:a16="http://schemas.microsoft.com/office/drawing/2014/main" id="{9B46C561-7A86-ACE3-12EE-4846F0DA1159}"/>
                </a:ext>
              </a:extLst>
            </p:cNvPr>
            <p:cNvSpPr txBox="1">
              <a:spLocks noChangeArrowheads="1"/>
            </p:cNvSpPr>
            <p:nvPr/>
          </p:nvSpPr>
          <p:spPr bwMode="auto">
            <a:xfrm>
              <a:off x="1217378" y="352871"/>
              <a:ext cx="625355" cy="259509"/>
            </a:xfrm>
            <a:prstGeom prst="rect">
              <a:avLst/>
            </a:prstGeom>
            <a:solidFill>
              <a:sysClr val="window" lastClr="FFFFFF">
                <a:lumMod val="85000"/>
              </a:sysClr>
            </a:solidFill>
            <a:ln w="9525">
              <a:noFill/>
              <a:miter lim="800000"/>
              <a:headEnd/>
              <a:tailEnd/>
            </a:ln>
          </p:spPr>
          <p:txBody>
            <a:bodyPr wrap="square">
              <a:spAutoFit/>
            </a:bodyPr>
            <a:lstStyle/>
            <a:p>
              <a:pPr marL="0" marR="0" lvl="0" indent="0" algn="ctr" defTabSz="914400" eaLnBrk="0" fontAlgn="base" latinLnBrk="0" hangingPunct="0">
                <a:lnSpc>
                  <a:spcPct val="107000"/>
                </a:lnSpc>
                <a:spcBef>
                  <a:spcPct val="0"/>
                </a:spcBef>
                <a:spcAft>
                  <a:spcPts val="800"/>
                </a:spcAft>
                <a:buClrTx/>
                <a:buSzTx/>
                <a:buFontTx/>
                <a:buNone/>
                <a:tabLst/>
                <a:defRPr/>
              </a:pPr>
              <a:r>
                <a:rPr kumimoji="0" lang="en-GB" sz="1100" b="0" i="0" u="none" strike="noStrike" kern="1200" cap="none" spc="0" normalizeH="0" baseline="0" noProof="0" dirty="0">
                  <a:ln>
                    <a:noFill/>
                  </a:ln>
                  <a:solidFill>
                    <a:srgbClr val="E30613"/>
                  </a:solidFill>
                  <a:effectLst/>
                  <a:uLnTx/>
                  <a:uFillTx/>
                  <a:latin typeface="Century Gothic" panose="020B0502020202020204" pitchFamily="34" charset="0"/>
                  <a:ea typeface="Calibri" panose="020F0502020204030204" pitchFamily="34" charset="0"/>
                  <a:cs typeface="Times New Roman" panose="02020603050405020304" pitchFamily="18" charset="0"/>
                </a:rPr>
                <a:t>Head</a:t>
              </a:r>
            </a:p>
          </p:txBody>
        </p:sp>
      </p:grpSp>
    </p:spTree>
    <p:extLst>
      <p:ext uri="{BB962C8B-B14F-4D97-AF65-F5344CB8AC3E}">
        <p14:creationId xmlns:p14="http://schemas.microsoft.com/office/powerpoint/2010/main" val="3538958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07449-FC5F-20BF-23D0-1679B292FC0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6C9784D-C351-1C9A-2E36-79200314310E}"/>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Title 3">
            <a:extLst>
              <a:ext uri="{FF2B5EF4-FFF2-40B4-BE49-F238E27FC236}">
                <a16:creationId xmlns:a16="http://schemas.microsoft.com/office/drawing/2014/main" id="{8F1058DB-5BAC-5D51-B9DA-3CEE9410C5D0}"/>
              </a:ext>
            </a:extLst>
          </p:cNvPr>
          <p:cNvSpPr>
            <a:spLocks noGrp="1"/>
          </p:cNvSpPr>
          <p:nvPr>
            <p:ph type="title"/>
          </p:nvPr>
        </p:nvSpPr>
        <p:spPr>
          <a:xfrm>
            <a:off x="681036" y="44817"/>
            <a:ext cx="8543925" cy="773087"/>
          </a:xfrm>
        </p:spPr>
        <p:txBody>
          <a:bodyPr/>
          <a:lstStyle/>
          <a:p>
            <a:r>
              <a:rPr lang="en-US" dirty="0"/>
              <a:t>Person Search</a:t>
            </a:r>
          </a:p>
        </p:txBody>
      </p:sp>
      <p:sp>
        <p:nvSpPr>
          <p:cNvPr id="4" name="Content Placeholder 5">
            <a:extLst>
              <a:ext uri="{FF2B5EF4-FFF2-40B4-BE49-F238E27FC236}">
                <a16:creationId xmlns:a16="http://schemas.microsoft.com/office/drawing/2014/main" id="{74EEA678-B992-E327-A710-81F5E23E1CFD}"/>
              </a:ext>
            </a:extLst>
          </p:cNvPr>
          <p:cNvSpPr txBox="1">
            <a:spLocks/>
          </p:cNvSpPr>
          <p:nvPr/>
        </p:nvSpPr>
        <p:spPr>
          <a:xfrm>
            <a:off x="772160" y="1694565"/>
            <a:ext cx="8087360" cy="483831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400" dirty="0">
                <a:solidFill>
                  <a:prstClr val="black"/>
                </a:solidFill>
                <a:latin typeface="Century Gothic" panose="020B0502020202020204" pitchFamily="34" charset="0"/>
              </a:rPr>
              <a:t>During the Search as well as searching the body, clothes must also be searched</a:t>
            </a:r>
          </a:p>
          <a:p>
            <a:pPr>
              <a:buClrTx/>
            </a:pPr>
            <a:r>
              <a:rPr lang="en-US" sz="2400" dirty="0">
                <a:solidFill>
                  <a:prstClr val="black"/>
                </a:solidFill>
                <a:latin typeface="Century Gothic" panose="020B0502020202020204" pitchFamily="34" charset="0"/>
              </a:rPr>
              <a:t>Special attention should be paid to:</a:t>
            </a:r>
          </a:p>
          <a:p>
            <a:pPr lvl="1">
              <a:buClrTx/>
            </a:pPr>
            <a:r>
              <a:rPr lang="en-US" sz="2400" dirty="0">
                <a:solidFill>
                  <a:prstClr val="black"/>
                </a:solidFill>
                <a:latin typeface="Century Gothic" panose="020B0502020202020204" pitchFamily="34" charset="0"/>
              </a:rPr>
              <a:t>Pockets</a:t>
            </a:r>
          </a:p>
          <a:p>
            <a:pPr lvl="1">
              <a:buClrTx/>
            </a:pPr>
            <a:r>
              <a:rPr lang="en-US" sz="2400" dirty="0">
                <a:solidFill>
                  <a:prstClr val="black"/>
                </a:solidFill>
                <a:latin typeface="Century Gothic" panose="020B0502020202020204" pitchFamily="34" charset="0"/>
              </a:rPr>
              <a:t>Waistbands</a:t>
            </a:r>
          </a:p>
          <a:p>
            <a:pPr lvl="1">
              <a:buClrTx/>
            </a:pPr>
            <a:r>
              <a:rPr lang="en-US" sz="2400" dirty="0">
                <a:solidFill>
                  <a:prstClr val="black"/>
                </a:solidFill>
                <a:latin typeface="Century Gothic" panose="020B0502020202020204" pitchFamily="34" charset="0"/>
              </a:rPr>
              <a:t>Cuffs</a:t>
            </a:r>
          </a:p>
          <a:p>
            <a:pPr lvl="1">
              <a:buClrTx/>
            </a:pPr>
            <a:r>
              <a:rPr lang="en-US" sz="2400" dirty="0">
                <a:solidFill>
                  <a:prstClr val="black"/>
                </a:solidFill>
                <a:latin typeface="Century Gothic" panose="020B0502020202020204" pitchFamily="34" charset="0"/>
              </a:rPr>
              <a:t>Hems</a:t>
            </a:r>
          </a:p>
          <a:p>
            <a:pPr lvl="1">
              <a:buClrTx/>
            </a:pPr>
            <a:r>
              <a:rPr lang="en-US" sz="2400" dirty="0">
                <a:solidFill>
                  <a:prstClr val="black"/>
                </a:solidFill>
                <a:latin typeface="Century Gothic" panose="020B0502020202020204" pitchFamily="34" charset="0"/>
              </a:rPr>
              <a:t>Belts</a:t>
            </a:r>
          </a:p>
          <a:p>
            <a:pPr lvl="1">
              <a:buClrTx/>
            </a:pPr>
            <a:r>
              <a:rPr lang="en-US" sz="2400" dirty="0">
                <a:solidFill>
                  <a:prstClr val="black"/>
                </a:solidFill>
                <a:latin typeface="Century Gothic" panose="020B0502020202020204" pitchFamily="34" charset="0"/>
              </a:rPr>
              <a:t>Lapels</a:t>
            </a:r>
          </a:p>
          <a:p>
            <a:pPr lvl="1">
              <a:buClrTx/>
            </a:pPr>
            <a:r>
              <a:rPr lang="en-US" sz="2400" dirty="0">
                <a:solidFill>
                  <a:prstClr val="black"/>
                </a:solidFill>
                <a:latin typeface="Century Gothic" panose="020B0502020202020204" pitchFamily="34" charset="0"/>
              </a:rPr>
              <a:t>Padding</a:t>
            </a:r>
          </a:p>
          <a:p>
            <a:pPr lvl="1">
              <a:buClrTx/>
            </a:pPr>
            <a:r>
              <a:rPr lang="en-US" sz="2400" dirty="0">
                <a:solidFill>
                  <a:prstClr val="black"/>
                </a:solidFill>
                <a:latin typeface="Century Gothic" panose="020B0502020202020204" pitchFamily="34" charset="0"/>
              </a:rPr>
              <a:t>Any thickened area of clothing</a:t>
            </a:r>
          </a:p>
          <a:p>
            <a:pPr marL="0" indent="0" algn="ctr">
              <a:buClrTx/>
              <a:buNone/>
            </a:pPr>
            <a:endParaRPr lang="en-US" sz="2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064797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2D949-143D-332C-202F-0F6DC473261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AE8EA6A-6632-E53D-E6B5-9F2913AADCDB}"/>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 – The Head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Title 3">
            <a:extLst>
              <a:ext uri="{FF2B5EF4-FFF2-40B4-BE49-F238E27FC236}">
                <a16:creationId xmlns:a16="http://schemas.microsoft.com/office/drawing/2014/main" id="{926270DE-1988-D6EC-3E3B-CACC06FDEA71}"/>
              </a:ext>
            </a:extLst>
          </p:cNvPr>
          <p:cNvSpPr>
            <a:spLocks noGrp="1"/>
          </p:cNvSpPr>
          <p:nvPr>
            <p:ph type="title"/>
          </p:nvPr>
        </p:nvSpPr>
        <p:spPr>
          <a:xfrm>
            <a:off x="681036" y="44817"/>
            <a:ext cx="8543925" cy="773087"/>
          </a:xfrm>
        </p:spPr>
        <p:txBody>
          <a:bodyPr/>
          <a:lstStyle/>
          <a:p>
            <a:r>
              <a:rPr lang="en-US" dirty="0"/>
              <a:t>Person Search</a:t>
            </a:r>
          </a:p>
        </p:txBody>
      </p:sp>
      <p:pic>
        <p:nvPicPr>
          <p:cNvPr id="16" name="Picture 15">
            <a:extLst>
              <a:ext uri="{FF2B5EF4-FFF2-40B4-BE49-F238E27FC236}">
                <a16:creationId xmlns:a16="http://schemas.microsoft.com/office/drawing/2014/main" id="{6FE15185-89A5-89BA-732F-57FD0C6BA2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 y="1907925"/>
            <a:ext cx="1689741" cy="1886767"/>
          </a:xfrm>
          <a:prstGeom prst="rect">
            <a:avLst/>
          </a:prstGeom>
        </p:spPr>
      </p:pic>
      <p:pic>
        <p:nvPicPr>
          <p:cNvPr id="17" name="Picture 16">
            <a:extLst>
              <a:ext uri="{FF2B5EF4-FFF2-40B4-BE49-F238E27FC236}">
                <a16:creationId xmlns:a16="http://schemas.microsoft.com/office/drawing/2014/main" id="{5873965D-5022-AB15-2C04-AA229D7E4DC6}"/>
              </a:ext>
            </a:extLst>
          </p:cNvPr>
          <p:cNvPicPr>
            <a:picLocks noChangeAspect="1"/>
          </p:cNvPicPr>
          <p:nvPr/>
        </p:nvPicPr>
        <p:blipFill>
          <a:blip r:embed="rId4"/>
          <a:stretch>
            <a:fillRect/>
          </a:stretch>
        </p:blipFill>
        <p:spPr>
          <a:xfrm>
            <a:off x="3355707" y="1907925"/>
            <a:ext cx="3194581" cy="4255377"/>
          </a:xfrm>
          <a:prstGeom prst="rect">
            <a:avLst/>
          </a:prstGeom>
        </p:spPr>
      </p:pic>
    </p:spTree>
    <p:extLst>
      <p:ext uri="{BB962C8B-B14F-4D97-AF65-F5344CB8AC3E}">
        <p14:creationId xmlns:p14="http://schemas.microsoft.com/office/powerpoint/2010/main" val="1992784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BC10-3B2E-99B8-765D-AE141845FD0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3C6EBD5-565E-A0F6-B7E4-583486899C81}"/>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 – Left Torso</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Title 3">
            <a:extLst>
              <a:ext uri="{FF2B5EF4-FFF2-40B4-BE49-F238E27FC236}">
                <a16:creationId xmlns:a16="http://schemas.microsoft.com/office/drawing/2014/main" id="{12D0D2D0-1ECA-5441-9C15-3F0625456ECF}"/>
              </a:ext>
            </a:extLst>
          </p:cNvPr>
          <p:cNvSpPr>
            <a:spLocks noGrp="1"/>
          </p:cNvSpPr>
          <p:nvPr>
            <p:ph type="title"/>
          </p:nvPr>
        </p:nvSpPr>
        <p:spPr>
          <a:xfrm>
            <a:off x="681036" y="44817"/>
            <a:ext cx="8543925" cy="773087"/>
          </a:xfrm>
        </p:spPr>
        <p:txBody>
          <a:bodyPr/>
          <a:lstStyle/>
          <a:p>
            <a:r>
              <a:rPr lang="en-US" dirty="0"/>
              <a:t>Person Search</a:t>
            </a:r>
          </a:p>
        </p:txBody>
      </p:sp>
      <p:pic>
        <p:nvPicPr>
          <p:cNvPr id="16" name="Picture 15">
            <a:extLst>
              <a:ext uri="{FF2B5EF4-FFF2-40B4-BE49-F238E27FC236}">
                <a16:creationId xmlns:a16="http://schemas.microsoft.com/office/drawing/2014/main" id="{70609287-C043-E428-AD6D-406EC53CC6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 y="1907925"/>
            <a:ext cx="1689741" cy="1886767"/>
          </a:xfrm>
          <a:prstGeom prst="rect">
            <a:avLst/>
          </a:prstGeom>
        </p:spPr>
      </p:pic>
      <p:pic>
        <p:nvPicPr>
          <p:cNvPr id="2" name="Picture 1">
            <a:extLst>
              <a:ext uri="{FF2B5EF4-FFF2-40B4-BE49-F238E27FC236}">
                <a16:creationId xmlns:a16="http://schemas.microsoft.com/office/drawing/2014/main" id="{D5D7704D-2374-CA8C-A5B6-4AC27BDD5563}"/>
              </a:ext>
            </a:extLst>
          </p:cNvPr>
          <p:cNvPicPr>
            <a:picLocks noChangeAspect="1"/>
          </p:cNvPicPr>
          <p:nvPr/>
        </p:nvPicPr>
        <p:blipFill>
          <a:blip r:embed="rId4"/>
          <a:stretch>
            <a:fillRect/>
          </a:stretch>
        </p:blipFill>
        <p:spPr>
          <a:xfrm>
            <a:off x="3203294" y="1495189"/>
            <a:ext cx="3499407" cy="4413887"/>
          </a:xfrm>
          <a:prstGeom prst="rect">
            <a:avLst/>
          </a:prstGeom>
        </p:spPr>
      </p:pic>
    </p:spTree>
    <p:extLst>
      <p:ext uri="{BB962C8B-B14F-4D97-AF65-F5344CB8AC3E}">
        <p14:creationId xmlns:p14="http://schemas.microsoft.com/office/powerpoint/2010/main" val="1802642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D95B8-40FB-17B1-73D5-BC7157209B7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8D4A06B-6DC8-7B11-C70E-A35119238636}"/>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 – Left Torso</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Title 3">
            <a:extLst>
              <a:ext uri="{FF2B5EF4-FFF2-40B4-BE49-F238E27FC236}">
                <a16:creationId xmlns:a16="http://schemas.microsoft.com/office/drawing/2014/main" id="{E90F1D87-CDC3-253B-9E82-A9A89F8B8EC5}"/>
              </a:ext>
            </a:extLst>
          </p:cNvPr>
          <p:cNvSpPr>
            <a:spLocks noGrp="1"/>
          </p:cNvSpPr>
          <p:nvPr>
            <p:ph type="title"/>
          </p:nvPr>
        </p:nvSpPr>
        <p:spPr>
          <a:xfrm>
            <a:off x="681036" y="44817"/>
            <a:ext cx="8543925" cy="773087"/>
          </a:xfrm>
        </p:spPr>
        <p:txBody>
          <a:bodyPr/>
          <a:lstStyle/>
          <a:p>
            <a:r>
              <a:rPr lang="en-US" dirty="0"/>
              <a:t>Person Search</a:t>
            </a:r>
          </a:p>
        </p:txBody>
      </p:sp>
      <p:pic>
        <p:nvPicPr>
          <p:cNvPr id="16" name="Picture 15">
            <a:extLst>
              <a:ext uri="{FF2B5EF4-FFF2-40B4-BE49-F238E27FC236}">
                <a16:creationId xmlns:a16="http://schemas.microsoft.com/office/drawing/2014/main" id="{F1D07354-68D2-51F9-5C4B-97210F997B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 y="1907925"/>
            <a:ext cx="1689741" cy="1886767"/>
          </a:xfrm>
          <a:prstGeom prst="rect">
            <a:avLst/>
          </a:prstGeom>
        </p:spPr>
      </p:pic>
      <p:pic>
        <p:nvPicPr>
          <p:cNvPr id="3" name="Picture 2">
            <a:extLst>
              <a:ext uri="{FF2B5EF4-FFF2-40B4-BE49-F238E27FC236}">
                <a16:creationId xmlns:a16="http://schemas.microsoft.com/office/drawing/2014/main" id="{386D38DE-FC3B-4F8C-2448-D68522048105}"/>
              </a:ext>
            </a:extLst>
          </p:cNvPr>
          <p:cNvPicPr>
            <a:picLocks noChangeAspect="1"/>
          </p:cNvPicPr>
          <p:nvPr/>
        </p:nvPicPr>
        <p:blipFill>
          <a:blip r:embed="rId4"/>
          <a:stretch>
            <a:fillRect/>
          </a:stretch>
        </p:blipFill>
        <p:spPr>
          <a:xfrm>
            <a:off x="2404194" y="1692476"/>
            <a:ext cx="6498899" cy="3816427"/>
          </a:xfrm>
          <a:prstGeom prst="rect">
            <a:avLst/>
          </a:prstGeom>
        </p:spPr>
      </p:pic>
    </p:spTree>
    <p:extLst>
      <p:ext uri="{BB962C8B-B14F-4D97-AF65-F5344CB8AC3E}">
        <p14:creationId xmlns:p14="http://schemas.microsoft.com/office/powerpoint/2010/main" val="499713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B0C54-AB4A-2CA2-413B-9D44C094D51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0A4AB71-7F83-C3FB-42B0-91E38E61515F}"/>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 – Left Leg</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Title 3">
            <a:extLst>
              <a:ext uri="{FF2B5EF4-FFF2-40B4-BE49-F238E27FC236}">
                <a16:creationId xmlns:a16="http://schemas.microsoft.com/office/drawing/2014/main" id="{AD8FB7E6-A60E-4AE8-24A9-7B58D054E152}"/>
              </a:ext>
            </a:extLst>
          </p:cNvPr>
          <p:cNvSpPr>
            <a:spLocks noGrp="1"/>
          </p:cNvSpPr>
          <p:nvPr>
            <p:ph type="title"/>
          </p:nvPr>
        </p:nvSpPr>
        <p:spPr>
          <a:xfrm>
            <a:off x="681036" y="44817"/>
            <a:ext cx="8543925" cy="773087"/>
          </a:xfrm>
        </p:spPr>
        <p:txBody>
          <a:bodyPr/>
          <a:lstStyle/>
          <a:p>
            <a:r>
              <a:rPr lang="en-US" dirty="0"/>
              <a:t>Person Search</a:t>
            </a:r>
          </a:p>
        </p:txBody>
      </p:sp>
      <p:pic>
        <p:nvPicPr>
          <p:cNvPr id="16" name="Picture 15">
            <a:extLst>
              <a:ext uri="{FF2B5EF4-FFF2-40B4-BE49-F238E27FC236}">
                <a16:creationId xmlns:a16="http://schemas.microsoft.com/office/drawing/2014/main" id="{D24F3E12-E8A7-629F-6B04-662C64C805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 y="1907925"/>
            <a:ext cx="1689741" cy="1886767"/>
          </a:xfrm>
          <a:prstGeom prst="rect">
            <a:avLst/>
          </a:prstGeom>
        </p:spPr>
      </p:pic>
      <p:pic>
        <p:nvPicPr>
          <p:cNvPr id="2" name="Picture 1">
            <a:extLst>
              <a:ext uri="{FF2B5EF4-FFF2-40B4-BE49-F238E27FC236}">
                <a16:creationId xmlns:a16="http://schemas.microsoft.com/office/drawing/2014/main" id="{5A1ADCDA-9607-AB15-8059-7C1E43CBDD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2561" y="1522286"/>
            <a:ext cx="7128219" cy="3813428"/>
          </a:xfrm>
          <a:prstGeom prst="rect">
            <a:avLst/>
          </a:prstGeom>
        </p:spPr>
      </p:pic>
    </p:spTree>
    <p:extLst>
      <p:ext uri="{BB962C8B-B14F-4D97-AF65-F5344CB8AC3E}">
        <p14:creationId xmlns:p14="http://schemas.microsoft.com/office/powerpoint/2010/main" val="2275789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ED8FF-A0C5-99B2-A7B6-DB6160C1E9C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D8AFACD-0D8D-3FAE-EBA7-CFAFFD06AFB3}"/>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 – Left Leg</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t>
            </a:r>
          </a:p>
        </p:txBody>
      </p:sp>
      <p:sp>
        <p:nvSpPr>
          <p:cNvPr id="9" name="Title 3">
            <a:extLst>
              <a:ext uri="{FF2B5EF4-FFF2-40B4-BE49-F238E27FC236}">
                <a16:creationId xmlns:a16="http://schemas.microsoft.com/office/drawing/2014/main" id="{6A3B88B2-2F24-A4AF-29AB-9F23980841D3}"/>
              </a:ext>
            </a:extLst>
          </p:cNvPr>
          <p:cNvSpPr>
            <a:spLocks noGrp="1"/>
          </p:cNvSpPr>
          <p:nvPr>
            <p:ph type="title"/>
          </p:nvPr>
        </p:nvSpPr>
        <p:spPr>
          <a:xfrm>
            <a:off x="681036" y="44817"/>
            <a:ext cx="8543925" cy="773087"/>
          </a:xfrm>
        </p:spPr>
        <p:txBody>
          <a:bodyPr/>
          <a:lstStyle/>
          <a:p>
            <a:r>
              <a:rPr lang="en-US" dirty="0"/>
              <a:t>Person Search</a:t>
            </a:r>
          </a:p>
        </p:txBody>
      </p:sp>
      <p:pic>
        <p:nvPicPr>
          <p:cNvPr id="16" name="Picture 15">
            <a:extLst>
              <a:ext uri="{FF2B5EF4-FFF2-40B4-BE49-F238E27FC236}">
                <a16:creationId xmlns:a16="http://schemas.microsoft.com/office/drawing/2014/main" id="{FC68FCB0-1206-530B-63C6-6E4AE20DE3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 y="1907925"/>
            <a:ext cx="1689741" cy="1886767"/>
          </a:xfrm>
          <a:prstGeom prst="rect">
            <a:avLst/>
          </a:prstGeom>
        </p:spPr>
      </p:pic>
      <p:pic>
        <p:nvPicPr>
          <p:cNvPr id="3" name="Picture 2">
            <a:extLst>
              <a:ext uri="{FF2B5EF4-FFF2-40B4-BE49-F238E27FC236}">
                <a16:creationId xmlns:a16="http://schemas.microsoft.com/office/drawing/2014/main" id="{E7953A37-FB02-DC7E-0A30-0D85E365E4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3050" y="1491650"/>
            <a:ext cx="7359950" cy="3854068"/>
          </a:xfrm>
          <a:prstGeom prst="rect">
            <a:avLst/>
          </a:prstGeom>
        </p:spPr>
      </p:pic>
    </p:spTree>
    <p:extLst>
      <p:ext uri="{BB962C8B-B14F-4D97-AF65-F5344CB8AC3E}">
        <p14:creationId xmlns:p14="http://schemas.microsoft.com/office/powerpoint/2010/main" val="181864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E2089C-C6B4-4E5C-975F-30791C9F34A7}"/>
              </a:ext>
            </a:extLst>
          </p:cNvPr>
          <p:cNvGrpSpPr/>
          <p:nvPr/>
        </p:nvGrpSpPr>
        <p:grpSpPr>
          <a:xfrm>
            <a:off x="2741899" y="1600201"/>
            <a:ext cx="4422202" cy="4101826"/>
            <a:chOff x="6571405" y="1309691"/>
            <a:chExt cx="1935690" cy="1914771"/>
          </a:xfrm>
        </p:grpSpPr>
        <p:sp>
          <p:nvSpPr>
            <p:cNvPr id="4" name="Oval 3">
              <a:extLst>
                <a:ext uri="{FF2B5EF4-FFF2-40B4-BE49-F238E27FC236}">
                  <a16:creationId xmlns:a16="http://schemas.microsoft.com/office/drawing/2014/main" id="{49850641-058F-48CC-854F-13F50C17A301}"/>
                </a:ext>
              </a:extLst>
            </p:cNvPr>
            <p:cNvSpPr/>
            <p:nvPr/>
          </p:nvSpPr>
          <p:spPr>
            <a:xfrm>
              <a:off x="6571405" y="1309691"/>
              <a:ext cx="1935690" cy="1914771"/>
            </a:xfrm>
            <a:prstGeom prst="ellipse">
              <a:avLst/>
            </a:prstGeom>
            <a:gradFill flip="none" rotWithShape="1">
              <a:gsLst>
                <a:gs pos="0">
                  <a:srgbClr val="FFFF00">
                    <a:shade val="30000"/>
                    <a:satMod val="115000"/>
                  </a:srgbClr>
                </a:gs>
                <a:gs pos="37000">
                  <a:srgbClr val="FFFF00">
                    <a:shade val="67500"/>
                    <a:satMod val="115000"/>
                  </a:srgbClr>
                </a:gs>
                <a:gs pos="100000">
                  <a:srgbClr val="FFFF00">
                    <a:shade val="100000"/>
                    <a:satMod val="115000"/>
                  </a:srgbClr>
                </a:gs>
              </a:gsLst>
              <a:path path="circle">
                <a:fillToRect l="50000" t="50000" r="50000" b="50000"/>
              </a:path>
              <a:tileRect/>
            </a:gradFill>
            <a:ln>
              <a:noFill/>
            </a:ln>
            <a:effectLst>
              <a:glow rad="101600">
                <a:schemeClr val="accent3">
                  <a:satMod val="175000"/>
                  <a:alpha val="40000"/>
                </a:schemeClr>
              </a:glow>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 name="Oval 4">
              <a:extLst>
                <a:ext uri="{FF2B5EF4-FFF2-40B4-BE49-F238E27FC236}">
                  <a16:creationId xmlns:a16="http://schemas.microsoft.com/office/drawing/2014/main" id="{76C4FCE5-5CD7-449D-996F-3BFB0548B959}"/>
                </a:ext>
              </a:extLst>
            </p:cNvPr>
            <p:cNvSpPr/>
            <p:nvPr/>
          </p:nvSpPr>
          <p:spPr>
            <a:xfrm>
              <a:off x="7312632" y="2026961"/>
              <a:ext cx="485405" cy="543424"/>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a:effectLst>
              <a:glow rad="228600">
                <a:schemeClr val="accent2">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6" name="TextBox 5">
            <a:extLst>
              <a:ext uri="{FF2B5EF4-FFF2-40B4-BE49-F238E27FC236}">
                <a16:creationId xmlns:a16="http://schemas.microsoft.com/office/drawing/2014/main" id="{7D47227B-299C-431A-A687-4B0B57D58D11}"/>
              </a:ext>
            </a:extLst>
          </p:cNvPr>
          <p:cNvSpPr txBox="1"/>
          <p:nvPr/>
        </p:nvSpPr>
        <p:spPr>
          <a:xfrm>
            <a:off x="4371724" y="3395634"/>
            <a:ext cx="12303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5m Lethal</a:t>
            </a:r>
          </a:p>
        </p:txBody>
      </p:sp>
      <p:sp>
        <p:nvSpPr>
          <p:cNvPr id="7" name="TextBox 6">
            <a:extLst>
              <a:ext uri="{FF2B5EF4-FFF2-40B4-BE49-F238E27FC236}">
                <a16:creationId xmlns:a16="http://schemas.microsoft.com/office/drawing/2014/main" id="{76A93C63-7D3C-4759-BB13-C7B321ADF28C}"/>
              </a:ext>
            </a:extLst>
          </p:cNvPr>
          <p:cNvSpPr txBox="1"/>
          <p:nvPr/>
        </p:nvSpPr>
        <p:spPr>
          <a:xfrm>
            <a:off x="1785258" y="4647364"/>
            <a:ext cx="61885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Effect reducing outwards from Seat of Explosion</a:t>
            </a:r>
          </a:p>
        </p:txBody>
      </p:sp>
      <p:sp>
        <p:nvSpPr>
          <p:cNvPr id="8" name="TextBox 7">
            <a:extLst>
              <a:ext uri="{FF2B5EF4-FFF2-40B4-BE49-F238E27FC236}">
                <a16:creationId xmlns:a16="http://schemas.microsoft.com/office/drawing/2014/main" id="{FC46D529-EE85-4794-BCBE-AF6AD4F34059}"/>
              </a:ext>
            </a:extLst>
          </p:cNvPr>
          <p:cNvSpPr txBox="1"/>
          <p:nvPr/>
        </p:nvSpPr>
        <p:spPr>
          <a:xfrm>
            <a:off x="1858736" y="5837490"/>
            <a:ext cx="61885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Beyond  25m Serious injury is unlikely</a:t>
            </a:r>
          </a:p>
        </p:txBody>
      </p:sp>
      <p:sp>
        <p:nvSpPr>
          <p:cNvPr id="9" name="Rectangle 8">
            <a:extLst>
              <a:ext uri="{FF2B5EF4-FFF2-40B4-BE49-F238E27FC236}">
                <a16:creationId xmlns:a16="http://schemas.microsoft.com/office/drawing/2014/main" id="{0F580B79-79B8-71DE-8D7B-16920BF87D49}"/>
              </a:ext>
            </a:extLst>
          </p:cNvPr>
          <p:cNvSpPr/>
          <p:nvPr/>
        </p:nvSpPr>
        <p:spPr>
          <a:xfrm>
            <a:off x="190005" y="981878"/>
            <a:ext cx="390651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ntroduction</a:t>
            </a: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Effect of 5KG Main Charge</a:t>
            </a:r>
          </a:p>
        </p:txBody>
      </p:sp>
      <p:sp>
        <p:nvSpPr>
          <p:cNvPr id="13" name="Title 3">
            <a:extLst>
              <a:ext uri="{FF2B5EF4-FFF2-40B4-BE49-F238E27FC236}">
                <a16:creationId xmlns:a16="http://schemas.microsoft.com/office/drawing/2014/main" id="{7D873B41-711B-5445-6B7A-AFA89CE6BE8F}"/>
              </a:ext>
            </a:extLst>
          </p:cNvPr>
          <p:cNvSpPr>
            <a:spLocks noGrp="1"/>
          </p:cNvSpPr>
          <p:nvPr>
            <p:ph type="title"/>
          </p:nvPr>
        </p:nvSpPr>
        <p:spPr>
          <a:xfrm>
            <a:off x="681037" y="45498"/>
            <a:ext cx="8543925" cy="773087"/>
          </a:xfrm>
        </p:spPr>
        <p:txBody>
          <a:bodyPr>
            <a:normAutofit/>
          </a:bodyPr>
          <a:lstStyle/>
          <a:p>
            <a:pPr algn="ctr"/>
            <a:r>
              <a:rPr lang="en-US" sz="3200" dirty="0">
                <a:solidFill>
                  <a:srgbClr val="0070C0"/>
                </a:solidFill>
              </a:rPr>
              <a:t>5 and 25m Drill </a:t>
            </a:r>
          </a:p>
        </p:txBody>
      </p:sp>
    </p:spTree>
    <p:extLst>
      <p:ext uri="{BB962C8B-B14F-4D97-AF65-F5344CB8AC3E}">
        <p14:creationId xmlns:p14="http://schemas.microsoft.com/office/powerpoint/2010/main" val="381574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3C310-4F10-9B4B-574A-CB040449A54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841ED7B-CE5A-7CFA-DC53-1961C704EDB7}"/>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9" name="Title 3">
            <a:extLst>
              <a:ext uri="{FF2B5EF4-FFF2-40B4-BE49-F238E27FC236}">
                <a16:creationId xmlns:a16="http://schemas.microsoft.com/office/drawing/2014/main" id="{1FE27356-14E9-B6F5-E7BB-ED6F2E9FF8F7}"/>
              </a:ext>
            </a:extLst>
          </p:cNvPr>
          <p:cNvSpPr>
            <a:spLocks noGrp="1"/>
          </p:cNvSpPr>
          <p:nvPr>
            <p:ph type="title"/>
          </p:nvPr>
        </p:nvSpPr>
        <p:spPr>
          <a:xfrm>
            <a:off x="681036" y="44817"/>
            <a:ext cx="8543925" cy="773087"/>
          </a:xfrm>
        </p:spPr>
        <p:txBody>
          <a:bodyPr/>
          <a:lstStyle/>
          <a:p>
            <a:r>
              <a:rPr lang="en-US" dirty="0"/>
              <a:t>Person Search</a:t>
            </a:r>
          </a:p>
        </p:txBody>
      </p:sp>
      <p:pic>
        <p:nvPicPr>
          <p:cNvPr id="16" name="Picture 15">
            <a:extLst>
              <a:ext uri="{FF2B5EF4-FFF2-40B4-BE49-F238E27FC236}">
                <a16:creationId xmlns:a16="http://schemas.microsoft.com/office/drawing/2014/main" id="{A492F873-9483-75EF-5A2B-0E649F08D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40" y="1907925"/>
            <a:ext cx="1689741" cy="1886767"/>
          </a:xfrm>
          <a:prstGeom prst="rect">
            <a:avLst/>
          </a:prstGeom>
        </p:spPr>
      </p:pic>
      <p:sp>
        <p:nvSpPr>
          <p:cNvPr id="2" name="Content Placeholder 5">
            <a:extLst>
              <a:ext uri="{FF2B5EF4-FFF2-40B4-BE49-F238E27FC236}">
                <a16:creationId xmlns:a16="http://schemas.microsoft.com/office/drawing/2014/main" id="{A6687013-CF9A-92C5-9A37-506762CB1B7F}"/>
              </a:ext>
            </a:extLst>
          </p:cNvPr>
          <p:cNvSpPr txBox="1">
            <a:spLocks/>
          </p:cNvSpPr>
          <p:nvPr/>
        </p:nvSpPr>
        <p:spPr>
          <a:xfrm>
            <a:off x="3075710" y="2554857"/>
            <a:ext cx="6645120" cy="27005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400" dirty="0">
                <a:solidFill>
                  <a:prstClr val="black"/>
                </a:solidFill>
                <a:latin typeface="Century Gothic" panose="020B0502020202020204" pitchFamily="34" charset="0"/>
              </a:rPr>
              <a:t>Same process for Right Torso and Right Leg</a:t>
            </a:r>
          </a:p>
        </p:txBody>
      </p:sp>
    </p:spTree>
    <p:extLst>
      <p:ext uri="{BB962C8B-B14F-4D97-AF65-F5344CB8AC3E}">
        <p14:creationId xmlns:p14="http://schemas.microsoft.com/office/powerpoint/2010/main" val="3719741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57962-FC08-C17F-1DBB-1E27E490540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0D13C34-37C6-9BDB-79EC-2F9D0E8B8791}"/>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9" name="Title 3">
            <a:extLst>
              <a:ext uri="{FF2B5EF4-FFF2-40B4-BE49-F238E27FC236}">
                <a16:creationId xmlns:a16="http://schemas.microsoft.com/office/drawing/2014/main" id="{E4769FD7-4D23-D936-C799-D627497758BF}"/>
              </a:ext>
            </a:extLst>
          </p:cNvPr>
          <p:cNvSpPr>
            <a:spLocks noGrp="1"/>
          </p:cNvSpPr>
          <p:nvPr>
            <p:ph type="title"/>
          </p:nvPr>
        </p:nvSpPr>
        <p:spPr>
          <a:xfrm>
            <a:off x="681036" y="44817"/>
            <a:ext cx="8543925" cy="773087"/>
          </a:xfrm>
        </p:spPr>
        <p:txBody>
          <a:bodyPr/>
          <a:lstStyle/>
          <a:p>
            <a:r>
              <a:rPr lang="en-US" dirty="0"/>
              <a:t>Person Search</a:t>
            </a:r>
          </a:p>
        </p:txBody>
      </p:sp>
      <p:sp>
        <p:nvSpPr>
          <p:cNvPr id="2" name="Content Placeholder 5">
            <a:extLst>
              <a:ext uri="{FF2B5EF4-FFF2-40B4-BE49-F238E27FC236}">
                <a16:creationId xmlns:a16="http://schemas.microsoft.com/office/drawing/2014/main" id="{AD507791-9D7A-2429-A526-78291F8D73F4}"/>
              </a:ext>
            </a:extLst>
          </p:cNvPr>
          <p:cNvSpPr txBox="1">
            <a:spLocks/>
          </p:cNvSpPr>
          <p:nvPr/>
        </p:nvSpPr>
        <p:spPr>
          <a:xfrm>
            <a:off x="1033153" y="2078749"/>
            <a:ext cx="6994565" cy="345515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Tx/>
            </a:pPr>
            <a:r>
              <a:rPr lang="en-US" sz="2400" dirty="0">
                <a:solidFill>
                  <a:prstClr val="black"/>
                </a:solidFill>
                <a:latin typeface="Century Gothic" panose="020B0502020202020204" pitchFamily="34" charset="0"/>
              </a:rPr>
              <a:t>Non Life Threatening Find:</a:t>
            </a:r>
          </a:p>
          <a:p>
            <a:pPr lvl="1">
              <a:buClrTx/>
            </a:pPr>
            <a:r>
              <a:rPr lang="en-US" sz="2400" dirty="0">
                <a:solidFill>
                  <a:prstClr val="black"/>
                </a:solidFill>
                <a:latin typeface="Century Gothic" panose="020B0502020202020204" pitchFamily="34" charset="0"/>
              </a:rPr>
              <a:t>Item removed</a:t>
            </a:r>
          </a:p>
          <a:p>
            <a:pPr lvl="1">
              <a:buClrTx/>
            </a:pPr>
            <a:r>
              <a:rPr lang="en-US" sz="2400" dirty="0">
                <a:solidFill>
                  <a:prstClr val="black"/>
                </a:solidFill>
                <a:latin typeface="Century Gothic" panose="020B0502020202020204" pitchFamily="34" charset="0"/>
              </a:rPr>
              <a:t>Search Completed</a:t>
            </a:r>
          </a:p>
          <a:p>
            <a:pPr lvl="1">
              <a:buClrTx/>
            </a:pPr>
            <a:r>
              <a:rPr lang="en-US" sz="2400" dirty="0">
                <a:solidFill>
                  <a:prstClr val="black"/>
                </a:solidFill>
                <a:latin typeface="Century Gothic" panose="020B0502020202020204" pitchFamily="34" charset="0"/>
              </a:rPr>
              <a:t>Subject Arrested</a:t>
            </a:r>
          </a:p>
          <a:p>
            <a:pPr>
              <a:buClrTx/>
            </a:pPr>
            <a:endParaRPr lang="en-US" sz="2400" dirty="0">
              <a:solidFill>
                <a:prstClr val="black"/>
              </a:solidFill>
              <a:latin typeface="Century Gothic" panose="020B0502020202020204" pitchFamily="34" charset="0"/>
            </a:endParaRPr>
          </a:p>
          <a:p>
            <a:pPr>
              <a:buClrTx/>
            </a:pPr>
            <a:r>
              <a:rPr lang="en-US" sz="2400" dirty="0">
                <a:solidFill>
                  <a:prstClr val="black"/>
                </a:solidFill>
                <a:latin typeface="Century Gothic" panose="020B0502020202020204" pitchFamily="34" charset="0"/>
              </a:rPr>
              <a:t>Life Threatening Find:</a:t>
            </a:r>
          </a:p>
          <a:p>
            <a:pPr lvl="1">
              <a:buClrTx/>
            </a:pPr>
            <a:r>
              <a:rPr lang="en-US" sz="2400" dirty="0">
                <a:solidFill>
                  <a:prstClr val="black"/>
                </a:solidFill>
                <a:latin typeface="Century Gothic" panose="020B0502020202020204" pitchFamily="34" charset="0"/>
              </a:rPr>
              <a:t>5Cs</a:t>
            </a:r>
          </a:p>
          <a:p>
            <a:pPr>
              <a:buClrTx/>
            </a:pPr>
            <a:endParaRPr lang="en-US" sz="2400" dirty="0">
              <a:solidFill>
                <a:prstClr val="black"/>
              </a:solidFill>
              <a:latin typeface="Century Gothic" panose="020B0502020202020204" pitchFamily="34" charset="0"/>
            </a:endParaRPr>
          </a:p>
        </p:txBody>
      </p:sp>
      <p:sp>
        <p:nvSpPr>
          <p:cNvPr id="3" name="Content Placeholder 5">
            <a:extLst>
              <a:ext uri="{FF2B5EF4-FFF2-40B4-BE49-F238E27FC236}">
                <a16:creationId xmlns:a16="http://schemas.microsoft.com/office/drawing/2014/main" id="{CCEC2B3E-45E1-D5B7-FFB1-24FB046B16D5}"/>
              </a:ext>
            </a:extLst>
          </p:cNvPr>
          <p:cNvSpPr txBox="1">
            <a:spLocks/>
          </p:cNvSpPr>
          <p:nvPr/>
        </p:nvSpPr>
        <p:spPr>
          <a:xfrm>
            <a:off x="1630440" y="1222655"/>
            <a:ext cx="6645120" cy="7730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Tx/>
              <a:buNone/>
            </a:pPr>
            <a:r>
              <a:rPr lang="en-US" sz="2400" b="1" dirty="0">
                <a:solidFill>
                  <a:srgbClr val="FF0000"/>
                </a:solidFill>
                <a:latin typeface="Century Gothic" panose="020B0502020202020204" pitchFamily="34" charset="0"/>
              </a:rPr>
              <a:t>ACTIONS ON A FIND</a:t>
            </a:r>
          </a:p>
        </p:txBody>
      </p:sp>
    </p:spTree>
    <p:extLst>
      <p:ext uri="{BB962C8B-B14F-4D97-AF65-F5344CB8AC3E}">
        <p14:creationId xmlns:p14="http://schemas.microsoft.com/office/powerpoint/2010/main" val="835578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31779-6C96-7E05-C006-B06DF183F6D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C74E42C-0CEB-D9D1-82DE-28E2CADA4A22}"/>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Detailed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9" name="Title 3">
            <a:extLst>
              <a:ext uri="{FF2B5EF4-FFF2-40B4-BE49-F238E27FC236}">
                <a16:creationId xmlns:a16="http://schemas.microsoft.com/office/drawing/2014/main" id="{A73C3701-FC43-1497-E7E7-466830B82BFA}"/>
              </a:ext>
            </a:extLst>
          </p:cNvPr>
          <p:cNvSpPr>
            <a:spLocks noGrp="1"/>
          </p:cNvSpPr>
          <p:nvPr>
            <p:ph type="title"/>
          </p:nvPr>
        </p:nvSpPr>
        <p:spPr>
          <a:xfrm>
            <a:off x="681036" y="44817"/>
            <a:ext cx="8543925" cy="773087"/>
          </a:xfrm>
        </p:spPr>
        <p:txBody>
          <a:bodyPr/>
          <a:lstStyle/>
          <a:p>
            <a:r>
              <a:rPr lang="en-US" dirty="0"/>
              <a:t>Person Search</a:t>
            </a:r>
          </a:p>
        </p:txBody>
      </p:sp>
      <p:sp>
        <p:nvSpPr>
          <p:cNvPr id="3" name="Content Placeholder 5">
            <a:extLst>
              <a:ext uri="{FF2B5EF4-FFF2-40B4-BE49-F238E27FC236}">
                <a16:creationId xmlns:a16="http://schemas.microsoft.com/office/drawing/2014/main" id="{4D9A37B5-099D-FA93-E813-0AA6DDB21715}"/>
              </a:ext>
            </a:extLst>
          </p:cNvPr>
          <p:cNvSpPr txBox="1">
            <a:spLocks/>
          </p:cNvSpPr>
          <p:nvPr/>
        </p:nvSpPr>
        <p:spPr>
          <a:xfrm>
            <a:off x="1629592" y="1923580"/>
            <a:ext cx="6645120" cy="33030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Tx/>
              <a:buNone/>
            </a:pPr>
            <a:r>
              <a:rPr lang="en-US" sz="2400" b="1" dirty="0">
                <a:solidFill>
                  <a:srgbClr val="FF0000"/>
                </a:solidFill>
                <a:latin typeface="Century Gothic" panose="020B0502020202020204" pitchFamily="34" charset="0"/>
              </a:rPr>
              <a:t>INSTRUCTOR DEMONSTRATION OF DETAILED PERSON SEARCH</a:t>
            </a:r>
          </a:p>
          <a:p>
            <a:pPr marL="0" indent="0" algn="ctr">
              <a:buClrTx/>
              <a:buNone/>
            </a:pPr>
            <a:endParaRPr lang="en-US" sz="2400" b="1" dirty="0">
              <a:solidFill>
                <a:srgbClr val="FF0000"/>
              </a:solidFill>
              <a:latin typeface="Century Gothic" panose="020B0502020202020204" pitchFamily="34" charset="0"/>
            </a:endParaRPr>
          </a:p>
          <a:p>
            <a:pPr marL="0" indent="0" algn="ctr">
              <a:buClrTx/>
              <a:buNone/>
            </a:pPr>
            <a:r>
              <a:rPr lang="en-US" sz="2400" b="1" dirty="0">
                <a:solidFill>
                  <a:srgbClr val="FF0000"/>
                </a:solidFill>
                <a:latin typeface="Century Gothic" panose="020B0502020202020204" pitchFamily="34" charset="0"/>
              </a:rPr>
              <a:t>And</a:t>
            </a:r>
          </a:p>
          <a:p>
            <a:pPr marL="0" indent="0" algn="ctr">
              <a:buClrTx/>
              <a:buNone/>
            </a:pPr>
            <a:endParaRPr lang="en-US" sz="2400" b="1" dirty="0">
              <a:solidFill>
                <a:srgbClr val="FF0000"/>
              </a:solidFill>
              <a:latin typeface="Century Gothic" panose="020B0502020202020204" pitchFamily="34" charset="0"/>
            </a:endParaRPr>
          </a:p>
          <a:p>
            <a:pPr marL="0" indent="0" algn="ctr">
              <a:buClrTx/>
              <a:buNone/>
            </a:pPr>
            <a:r>
              <a:rPr lang="en-US" sz="2400" b="1" dirty="0">
                <a:solidFill>
                  <a:srgbClr val="FF0000"/>
                </a:solidFill>
                <a:latin typeface="Century Gothic" panose="020B0502020202020204" pitchFamily="34" charset="0"/>
              </a:rPr>
              <a:t> STUDENT PRACTICE </a:t>
            </a:r>
          </a:p>
        </p:txBody>
      </p:sp>
    </p:spTree>
    <p:extLst>
      <p:ext uri="{BB962C8B-B14F-4D97-AF65-F5344CB8AC3E}">
        <p14:creationId xmlns:p14="http://schemas.microsoft.com/office/powerpoint/2010/main" val="2005556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D7BE6-D8F7-404B-4F79-CF37ED4A69F9}"/>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3C61BA2B-C1D3-A77D-C611-CE6E00D24C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71F2A3F9-3FBC-E7C8-2DD8-8748BCC15E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C6B7F59E-1372-5CA4-6368-86C901C7CA8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BBB89A8-C337-E317-B23D-46D9D882147D}"/>
              </a:ext>
            </a:extLst>
          </p:cNvPr>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3400" y="618026"/>
            <a:ext cx="600462" cy="509981"/>
          </a:xfrm>
          <a:prstGeom prst="rect">
            <a:avLst/>
          </a:prstGeom>
        </p:spPr>
      </p:pic>
      <p:sp>
        <p:nvSpPr>
          <p:cNvPr id="19457" name="Rectangle 2">
            <a:extLst>
              <a:ext uri="{FF2B5EF4-FFF2-40B4-BE49-F238E27FC236}">
                <a16:creationId xmlns:a16="http://schemas.microsoft.com/office/drawing/2014/main" id="{D02AFBA0-4C04-33E0-7DC1-54293A5F404D}"/>
              </a:ext>
            </a:extLst>
          </p:cNvPr>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latin typeface="Century Gothic" panose="020B0502020202020204" pitchFamily="34" charset="0"/>
                <a:ea typeface="+mn-ea"/>
                <a:cs typeface="+mn-cs"/>
              </a:rPr>
              <a:t>2.2.3</a:t>
            </a:r>
            <a:r>
              <a:rPr lang="en-US" sz="3200" kern="1200" dirty="0">
                <a:solidFill>
                  <a:prstClr val="white"/>
                </a:solidFill>
                <a:latin typeface="Century Gothic" panose="020B0502020202020204" pitchFamily="34" charset="0"/>
                <a:ea typeface="+mn-ea"/>
                <a:cs typeface="+mn-cs"/>
              </a:rPr>
              <a:t> Vehic</a:t>
            </a:r>
            <a:r>
              <a:rPr lang="en-US" sz="3200" dirty="0">
                <a:solidFill>
                  <a:prstClr val="white"/>
                </a:solidFill>
                <a:latin typeface="Century Gothic" panose="020B0502020202020204" pitchFamily="34" charset="0"/>
                <a:ea typeface="+mn-ea"/>
                <a:cs typeface="+mn-cs"/>
              </a:rPr>
              <a:t>le Search</a:t>
            </a:r>
            <a:r>
              <a:rPr lang="en-US" sz="3200" kern="1200" dirty="0">
                <a:solidFill>
                  <a:prstClr val="white"/>
                </a:solidFill>
                <a:latin typeface="Century Gothic" panose="020B0502020202020204" pitchFamily="34" charset="0"/>
                <a:ea typeface="+mn-ea"/>
                <a:cs typeface="+mn-cs"/>
              </a:rPr>
              <a:t> </a:t>
            </a:r>
          </a:p>
        </p:txBody>
      </p:sp>
      <p:sp>
        <p:nvSpPr>
          <p:cNvPr id="2" name="Slide Number Placeholder 1">
            <a:extLst>
              <a:ext uri="{FF2B5EF4-FFF2-40B4-BE49-F238E27FC236}">
                <a16:creationId xmlns:a16="http://schemas.microsoft.com/office/drawing/2014/main" id="{8FB20D2D-92EE-0003-66DF-49BC7DB40C3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17603886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A8CCD7-C7B0-B64D-866F-2E01DA020693}"/>
              </a:ext>
            </a:extLst>
          </p:cNvPr>
          <p:cNvSpPr txBox="1"/>
          <p:nvPr/>
        </p:nvSpPr>
        <p:spPr>
          <a:xfrm>
            <a:off x="0" y="533400"/>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Basic Search – Vehicle </a:t>
            </a:r>
          </a:p>
        </p:txBody>
      </p:sp>
      <p:sp>
        <p:nvSpPr>
          <p:cNvPr id="5" name="Title 3">
            <a:extLst>
              <a:ext uri="{FF2B5EF4-FFF2-40B4-BE49-F238E27FC236}">
                <a16:creationId xmlns:a16="http://schemas.microsoft.com/office/drawing/2014/main" id="{1FCA09E8-D212-8834-5927-C86D2167C3D7}"/>
              </a:ext>
            </a:extLst>
          </p:cNvPr>
          <p:cNvSpPr>
            <a:spLocks noGrp="1"/>
          </p:cNvSpPr>
          <p:nvPr>
            <p:ph type="title"/>
          </p:nvPr>
        </p:nvSpPr>
        <p:spPr>
          <a:xfrm>
            <a:off x="681036" y="44817"/>
            <a:ext cx="8543925" cy="773087"/>
          </a:xfrm>
        </p:spPr>
        <p:txBody>
          <a:bodyPr/>
          <a:lstStyle/>
          <a:p>
            <a:r>
              <a:rPr lang="en-US" dirty="0"/>
              <a:t>Vehicle Search</a:t>
            </a:r>
          </a:p>
        </p:txBody>
      </p:sp>
      <p:pic>
        <p:nvPicPr>
          <p:cNvPr id="4" name="Picture 3">
            <a:extLst>
              <a:ext uri="{FF2B5EF4-FFF2-40B4-BE49-F238E27FC236}">
                <a16:creationId xmlns:a16="http://schemas.microsoft.com/office/drawing/2014/main" id="{EF7995FE-C13D-F1B6-47E1-D10ED411B0FE}"/>
              </a:ext>
            </a:extLst>
          </p:cNvPr>
          <p:cNvPicPr>
            <a:picLocks noChangeAspect="1"/>
          </p:cNvPicPr>
          <p:nvPr/>
        </p:nvPicPr>
        <p:blipFill>
          <a:blip r:embed="rId3"/>
          <a:stretch>
            <a:fillRect/>
          </a:stretch>
        </p:blipFill>
        <p:spPr>
          <a:xfrm>
            <a:off x="2267253" y="798854"/>
            <a:ext cx="5371493" cy="4407091"/>
          </a:xfrm>
          <a:prstGeom prst="rect">
            <a:avLst/>
          </a:prstGeom>
        </p:spPr>
      </p:pic>
      <p:sp>
        <p:nvSpPr>
          <p:cNvPr id="8" name="TextBox 7">
            <a:extLst>
              <a:ext uri="{FF2B5EF4-FFF2-40B4-BE49-F238E27FC236}">
                <a16:creationId xmlns:a16="http://schemas.microsoft.com/office/drawing/2014/main" id="{4F1AD59D-5279-2245-511F-E7CAC413A493}"/>
              </a:ext>
            </a:extLst>
          </p:cNvPr>
          <p:cNvSpPr txBox="1"/>
          <p:nvPr/>
        </p:nvSpPr>
        <p:spPr>
          <a:xfrm>
            <a:off x="685798" y="5070090"/>
            <a:ext cx="854392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Century Gothic" panose="020B0502020202020204" pitchFamily="34" charset="0"/>
                <a:ea typeface="Times New Roman" panose="02020603050405020304" pitchFamily="18" charset="0"/>
                <a:cs typeface="Arial" panose="020B0604020202020204" pitchFamily="34" charset="0"/>
              </a:rPr>
              <a:t>The search of a vehicle to detect vehicle-borne improvised explosive devices (VBIEDs), IED components, weapons, ammunition, or any other object that a perpetrator has attempted to conceal. </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31859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A8CCD7-C7B0-B64D-866F-2E01DA020693}"/>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Levels of Vehicle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2" name="Arrow: Right 1">
            <a:extLst>
              <a:ext uri="{FF2B5EF4-FFF2-40B4-BE49-F238E27FC236}">
                <a16:creationId xmlns:a16="http://schemas.microsoft.com/office/drawing/2014/main" id="{20E230F0-CADF-B410-F7F7-BD0D10FB450C}"/>
              </a:ext>
            </a:extLst>
          </p:cNvPr>
          <p:cNvSpPr/>
          <p:nvPr/>
        </p:nvSpPr>
        <p:spPr>
          <a:xfrm>
            <a:off x="342900" y="6468033"/>
            <a:ext cx="9220200" cy="3070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A069FCB-A379-71E8-4084-66E4B60D26A1}"/>
              </a:ext>
            </a:extLst>
          </p:cNvPr>
          <p:cNvSpPr txBox="1"/>
          <p:nvPr/>
        </p:nvSpPr>
        <p:spPr>
          <a:xfrm>
            <a:off x="489396" y="3412136"/>
            <a:ext cx="21179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Initial</a:t>
            </a:r>
          </a:p>
        </p:txBody>
      </p:sp>
      <p:sp>
        <p:nvSpPr>
          <p:cNvPr id="13" name="TextBox 12">
            <a:extLst>
              <a:ext uri="{FF2B5EF4-FFF2-40B4-BE49-F238E27FC236}">
                <a16:creationId xmlns:a16="http://schemas.microsoft.com/office/drawing/2014/main" id="{E0EE5F24-3297-8A3B-9C16-3C388E280AEC}"/>
              </a:ext>
            </a:extLst>
          </p:cNvPr>
          <p:cNvSpPr txBox="1"/>
          <p:nvPr/>
        </p:nvSpPr>
        <p:spPr>
          <a:xfrm>
            <a:off x="7445141" y="724332"/>
            <a:ext cx="2117959"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Secondary - </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Conducted by specialist</a:t>
            </a:r>
          </a:p>
        </p:txBody>
      </p:sp>
      <p:sp>
        <p:nvSpPr>
          <p:cNvPr id="14" name="TextBox 13">
            <a:extLst>
              <a:ext uri="{FF2B5EF4-FFF2-40B4-BE49-F238E27FC236}">
                <a16:creationId xmlns:a16="http://schemas.microsoft.com/office/drawing/2014/main" id="{21568887-0298-82D4-846C-5614C604877D}"/>
              </a:ext>
            </a:extLst>
          </p:cNvPr>
          <p:cNvSpPr txBox="1"/>
          <p:nvPr/>
        </p:nvSpPr>
        <p:spPr>
          <a:xfrm>
            <a:off x="4114800" y="2764054"/>
            <a:ext cx="21179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Primar</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y </a:t>
            </a:r>
          </a:p>
        </p:txBody>
      </p:sp>
      <p:sp>
        <p:nvSpPr>
          <p:cNvPr id="16" name="TextBox 15">
            <a:extLst>
              <a:ext uri="{FF2B5EF4-FFF2-40B4-BE49-F238E27FC236}">
                <a16:creationId xmlns:a16="http://schemas.microsoft.com/office/drawing/2014/main" id="{7A3D3618-4F13-78B3-4B04-468A7E386FC1}"/>
              </a:ext>
            </a:extLst>
          </p:cNvPr>
          <p:cNvSpPr txBox="1"/>
          <p:nvPr/>
        </p:nvSpPr>
        <p:spPr>
          <a:xfrm>
            <a:off x="7695326" y="4787572"/>
            <a:ext cx="2438400" cy="169892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Increasing level of:</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Threat</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Time </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Training </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Rules/legal </a:t>
            </a:r>
          </a:p>
        </p:txBody>
      </p:sp>
      <p:sp>
        <p:nvSpPr>
          <p:cNvPr id="17" name="Right Brace 16">
            <a:extLst>
              <a:ext uri="{FF2B5EF4-FFF2-40B4-BE49-F238E27FC236}">
                <a16:creationId xmlns:a16="http://schemas.microsoft.com/office/drawing/2014/main" id="{5ED473D8-D435-8020-0B1E-94D64F56FA6C}"/>
              </a:ext>
            </a:extLst>
          </p:cNvPr>
          <p:cNvSpPr/>
          <p:nvPr/>
        </p:nvSpPr>
        <p:spPr>
          <a:xfrm rot="16200000">
            <a:off x="3054226" y="-702730"/>
            <a:ext cx="510196" cy="6310496"/>
          </a:xfrm>
          <a:prstGeom prst="rightBrace">
            <a:avLst>
              <a:gd name="adj1" fmla="val 8333"/>
              <a:gd name="adj2" fmla="val 5052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62D01B45-A6FC-71DF-3627-33D8EC755678}"/>
              </a:ext>
            </a:extLst>
          </p:cNvPr>
          <p:cNvSpPr txBox="1"/>
          <p:nvPr/>
        </p:nvSpPr>
        <p:spPr>
          <a:xfrm>
            <a:off x="2079323" y="1716084"/>
            <a:ext cx="273370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Covered in EHAT</a:t>
            </a:r>
          </a:p>
        </p:txBody>
      </p:sp>
      <p:pic>
        <p:nvPicPr>
          <p:cNvPr id="4" name="Picture 3">
            <a:extLst>
              <a:ext uri="{FF2B5EF4-FFF2-40B4-BE49-F238E27FC236}">
                <a16:creationId xmlns:a16="http://schemas.microsoft.com/office/drawing/2014/main" id="{D9C6714E-20EE-3B63-C4C9-A27A5E54D6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89385"/>
            <a:ext cx="3096752" cy="1872086"/>
          </a:xfrm>
          <a:prstGeom prst="rect">
            <a:avLst/>
          </a:prstGeom>
        </p:spPr>
      </p:pic>
      <p:pic>
        <p:nvPicPr>
          <p:cNvPr id="7" name="Picture 6">
            <a:extLst>
              <a:ext uri="{FF2B5EF4-FFF2-40B4-BE49-F238E27FC236}">
                <a16:creationId xmlns:a16="http://schemas.microsoft.com/office/drawing/2014/main" id="{57AB45F6-DEF6-A7FD-A18C-E52A7A1D38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8953" y="3429000"/>
            <a:ext cx="2915619" cy="1698928"/>
          </a:xfrm>
          <a:prstGeom prst="rect">
            <a:avLst/>
          </a:prstGeom>
        </p:spPr>
      </p:pic>
      <p:pic>
        <p:nvPicPr>
          <p:cNvPr id="9" name="Picture 8">
            <a:extLst>
              <a:ext uri="{FF2B5EF4-FFF2-40B4-BE49-F238E27FC236}">
                <a16:creationId xmlns:a16="http://schemas.microsoft.com/office/drawing/2014/main" id="{877502E4-5064-945B-6199-A3729A8DBB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9535" y="2213963"/>
            <a:ext cx="3096752" cy="2064501"/>
          </a:xfrm>
          <a:prstGeom prst="rect">
            <a:avLst/>
          </a:prstGeom>
        </p:spPr>
      </p:pic>
      <p:sp>
        <p:nvSpPr>
          <p:cNvPr id="10" name="Title 3">
            <a:extLst>
              <a:ext uri="{FF2B5EF4-FFF2-40B4-BE49-F238E27FC236}">
                <a16:creationId xmlns:a16="http://schemas.microsoft.com/office/drawing/2014/main" id="{23DD478A-F815-8C7F-3739-73D9AC3B1051}"/>
              </a:ext>
            </a:extLst>
          </p:cNvPr>
          <p:cNvSpPr>
            <a:spLocks noGrp="1"/>
          </p:cNvSpPr>
          <p:nvPr>
            <p:ph type="title"/>
          </p:nvPr>
        </p:nvSpPr>
        <p:spPr>
          <a:xfrm>
            <a:off x="681036" y="44817"/>
            <a:ext cx="8543925" cy="773087"/>
          </a:xfrm>
        </p:spPr>
        <p:txBody>
          <a:bodyPr/>
          <a:lstStyle/>
          <a:p>
            <a:r>
              <a:rPr lang="en-US" dirty="0"/>
              <a:t>Vehicle Search</a:t>
            </a:r>
          </a:p>
        </p:txBody>
      </p:sp>
      <p:sp>
        <p:nvSpPr>
          <p:cNvPr id="3" name="Rectangle 2">
            <a:extLst>
              <a:ext uri="{FF2B5EF4-FFF2-40B4-BE49-F238E27FC236}">
                <a16:creationId xmlns:a16="http://schemas.microsoft.com/office/drawing/2014/main" id="{3DE8B614-CD23-A9C2-1175-78AC21EF8C3F}"/>
              </a:ext>
            </a:extLst>
          </p:cNvPr>
          <p:cNvSpPr/>
          <p:nvPr/>
        </p:nvSpPr>
        <p:spPr>
          <a:xfrm>
            <a:off x="6464572" y="1278950"/>
            <a:ext cx="3561305" cy="376970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1200" dirty="0">
                <a:solidFill>
                  <a:prstClr val="white"/>
                </a:solidFill>
                <a:latin typeface="Century Gothic" panose="020B0502020202020204" pitchFamily="34" charset="0"/>
              </a:rPr>
              <a:t>Secondary search is only conducted by specially trained persons such as police investigators </a:t>
            </a:r>
            <a:r>
              <a:rPr lang="en-US" sz="2800" kern="1200" dirty="0" err="1">
                <a:solidFill>
                  <a:prstClr val="white"/>
                </a:solidFill>
                <a:latin typeface="Century Gothic" panose="020B0502020202020204" pitchFamily="34" charset="0"/>
              </a:rPr>
              <a:t>etc</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48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741137" y="1876631"/>
            <a:ext cx="8232321" cy="4091550"/>
            <a:chOff x="-968431" y="444211"/>
            <a:chExt cx="9548651" cy="3288965"/>
          </a:xfrm>
        </p:grpSpPr>
        <p:cxnSp>
          <p:nvCxnSpPr>
            <p:cNvPr id="43" name="Straight Connector 42"/>
            <p:cNvCxnSpPr/>
            <p:nvPr/>
          </p:nvCxnSpPr>
          <p:spPr>
            <a:xfrm>
              <a:off x="-968431" y="1474984"/>
              <a:ext cx="6309469" cy="0"/>
            </a:xfrm>
            <a:prstGeom prst="line">
              <a:avLst/>
            </a:prstGeom>
            <a:noFill/>
            <a:ln w="9525" cap="flat" cmpd="sng" algn="ctr">
              <a:solidFill>
                <a:srgbClr val="4F81BD">
                  <a:shade val="95000"/>
                  <a:satMod val="105000"/>
                </a:srgbClr>
              </a:solidFill>
              <a:prstDash val="solid"/>
            </a:ln>
            <a:effectLst/>
          </p:spPr>
        </p:cxnSp>
        <p:cxnSp>
          <p:nvCxnSpPr>
            <p:cNvPr id="48" name="Straight Connector 47"/>
            <p:cNvCxnSpPr/>
            <p:nvPr/>
          </p:nvCxnSpPr>
          <p:spPr>
            <a:xfrm>
              <a:off x="-884358" y="2902754"/>
              <a:ext cx="9464578" cy="7223"/>
            </a:xfrm>
            <a:prstGeom prst="line">
              <a:avLst/>
            </a:prstGeom>
            <a:noFill/>
            <a:ln w="9525" cap="flat" cmpd="sng" algn="ctr">
              <a:solidFill>
                <a:sysClr val="windowText" lastClr="000000"/>
              </a:solidFill>
              <a:prstDash val="lgDash"/>
            </a:ln>
            <a:effectLst/>
          </p:spPr>
        </p:cxnSp>
        <p:sp>
          <p:nvSpPr>
            <p:cNvPr id="49" name="Isosceles Triangle 48"/>
            <p:cNvSpPr/>
            <p:nvPr/>
          </p:nvSpPr>
          <p:spPr>
            <a:xfrm>
              <a:off x="440457" y="2779451"/>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50" name="Isosceles Triangle 49"/>
            <p:cNvSpPr/>
            <p:nvPr/>
          </p:nvSpPr>
          <p:spPr>
            <a:xfrm>
              <a:off x="836501" y="2779146"/>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51" name="Isosceles Triangle 50"/>
            <p:cNvSpPr/>
            <p:nvPr/>
          </p:nvSpPr>
          <p:spPr>
            <a:xfrm>
              <a:off x="1196541" y="2758738"/>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52" name="Isosceles Triangle 51"/>
            <p:cNvSpPr/>
            <p:nvPr/>
          </p:nvSpPr>
          <p:spPr>
            <a:xfrm>
              <a:off x="1592585" y="2779146"/>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53" name="Isosceles Triangle 52"/>
            <p:cNvSpPr/>
            <p:nvPr/>
          </p:nvSpPr>
          <p:spPr>
            <a:xfrm>
              <a:off x="2011169" y="2766265"/>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54" name="Isosceles Triangle 53"/>
            <p:cNvSpPr/>
            <p:nvPr/>
          </p:nvSpPr>
          <p:spPr>
            <a:xfrm>
              <a:off x="2407213" y="2765960"/>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55" name="Isosceles Triangle 54"/>
            <p:cNvSpPr/>
            <p:nvPr/>
          </p:nvSpPr>
          <p:spPr>
            <a:xfrm>
              <a:off x="2767253" y="2766265"/>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56" name="Isosceles Triangle 55"/>
            <p:cNvSpPr/>
            <p:nvPr/>
          </p:nvSpPr>
          <p:spPr>
            <a:xfrm>
              <a:off x="3163297" y="2765960"/>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57" name="Isosceles Triangle 56"/>
            <p:cNvSpPr/>
            <p:nvPr/>
          </p:nvSpPr>
          <p:spPr>
            <a:xfrm>
              <a:off x="3550265" y="2782557"/>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58" name="Isosceles Triangle 57"/>
            <p:cNvSpPr/>
            <p:nvPr/>
          </p:nvSpPr>
          <p:spPr>
            <a:xfrm>
              <a:off x="3946309" y="2782252"/>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59" name="Isosceles Triangle 58"/>
            <p:cNvSpPr/>
            <p:nvPr/>
          </p:nvSpPr>
          <p:spPr>
            <a:xfrm>
              <a:off x="4306349" y="2782557"/>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60" name="Isosceles Triangle 59"/>
            <p:cNvSpPr/>
            <p:nvPr/>
          </p:nvSpPr>
          <p:spPr>
            <a:xfrm>
              <a:off x="4702393" y="2782252"/>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61" name="Isosceles Triangle 60"/>
            <p:cNvSpPr/>
            <p:nvPr/>
          </p:nvSpPr>
          <p:spPr>
            <a:xfrm>
              <a:off x="5120977" y="2769371"/>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62" name="Isosceles Triangle 61"/>
            <p:cNvSpPr/>
            <p:nvPr/>
          </p:nvSpPr>
          <p:spPr>
            <a:xfrm>
              <a:off x="5517021" y="2769066"/>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63" name="Isosceles Triangle 62"/>
            <p:cNvSpPr/>
            <p:nvPr/>
          </p:nvSpPr>
          <p:spPr>
            <a:xfrm>
              <a:off x="5877061" y="2769371"/>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64" name="Isosceles Triangle 63"/>
            <p:cNvSpPr/>
            <p:nvPr/>
          </p:nvSpPr>
          <p:spPr>
            <a:xfrm>
              <a:off x="6273105" y="2769066"/>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65" name="Isosceles Triangle 64"/>
            <p:cNvSpPr/>
            <p:nvPr/>
          </p:nvSpPr>
          <p:spPr>
            <a:xfrm>
              <a:off x="6672008" y="2766265"/>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66" name="Isosceles Triangle 65"/>
            <p:cNvSpPr/>
            <p:nvPr/>
          </p:nvSpPr>
          <p:spPr>
            <a:xfrm>
              <a:off x="7068052" y="2765960"/>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67" name="Isosceles Triangle 66"/>
            <p:cNvSpPr/>
            <p:nvPr/>
          </p:nvSpPr>
          <p:spPr>
            <a:xfrm>
              <a:off x="7428092" y="2766265"/>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68" name="Isosceles Triangle 67"/>
            <p:cNvSpPr/>
            <p:nvPr/>
          </p:nvSpPr>
          <p:spPr>
            <a:xfrm>
              <a:off x="7824136" y="2765960"/>
              <a:ext cx="144016" cy="144016"/>
            </a:xfrm>
            <a:prstGeom prst="triangle">
              <a:avLst/>
            </a:prstGeom>
            <a:solidFill>
              <a:srgbClr val="FF0000"/>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69" name="Rectangle 68"/>
            <p:cNvSpPr/>
            <p:nvPr/>
          </p:nvSpPr>
          <p:spPr>
            <a:xfrm>
              <a:off x="1736601" y="1366106"/>
              <a:ext cx="202560" cy="644871"/>
            </a:xfrm>
            <a:prstGeom prst="rect">
              <a:avLst/>
            </a:prstGeom>
            <a:pattFill prst="plaid">
              <a:fgClr>
                <a:srgbClr val="FF0000"/>
              </a:fgClr>
              <a:bgClr>
                <a:sysClr val="window" lastClr="FFFFFF"/>
              </a:bgClr>
            </a:patt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70" name="Rectangle 69"/>
            <p:cNvSpPr/>
            <p:nvPr/>
          </p:nvSpPr>
          <p:spPr>
            <a:xfrm>
              <a:off x="6498433" y="1564890"/>
              <a:ext cx="202560" cy="644871"/>
            </a:xfrm>
            <a:prstGeom prst="rect">
              <a:avLst/>
            </a:prstGeom>
            <a:pattFill prst="plaid">
              <a:fgClr>
                <a:srgbClr val="FF0000"/>
              </a:fgClr>
              <a:bgClr>
                <a:sysClr val="window" lastClr="FFFFFF"/>
              </a:bgClr>
            </a:patt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71" name="Rectangle 70"/>
            <p:cNvSpPr/>
            <p:nvPr/>
          </p:nvSpPr>
          <p:spPr>
            <a:xfrm>
              <a:off x="4643849" y="1366106"/>
              <a:ext cx="202560" cy="644871"/>
            </a:xfrm>
            <a:prstGeom prst="rect">
              <a:avLst/>
            </a:prstGeom>
            <a:pattFill prst="plaid">
              <a:fgClr>
                <a:srgbClr val="FF0000"/>
              </a:fgClr>
              <a:bgClr>
                <a:sysClr val="window" lastClr="FFFFFF"/>
              </a:bgClr>
            </a:patt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72" name="Rectangle 71"/>
            <p:cNvSpPr/>
            <p:nvPr/>
          </p:nvSpPr>
          <p:spPr>
            <a:xfrm>
              <a:off x="3338495" y="2380576"/>
              <a:ext cx="202560" cy="644871"/>
            </a:xfrm>
            <a:prstGeom prst="rect">
              <a:avLst/>
            </a:prstGeom>
            <a:pattFill prst="plaid">
              <a:fgClr>
                <a:srgbClr val="FF0000"/>
              </a:fgClr>
              <a:bgClr>
                <a:sysClr val="window" lastClr="FFFFFF"/>
              </a:bgClr>
            </a:patt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cxnSp>
          <p:nvCxnSpPr>
            <p:cNvPr id="73" name="Straight Connector 72"/>
            <p:cNvCxnSpPr/>
            <p:nvPr/>
          </p:nvCxnSpPr>
          <p:spPr>
            <a:xfrm flipV="1">
              <a:off x="5341038" y="444211"/>
              <a:ext cx="464015" cy="1030773"/>
            </a:xfrm>
            <a:prstGeom prst="line">
              <a:avLst/>
            </a:prstGeom>
            <a:noFill/>
            <a:ln w="9525" cap="flat" cmpd="sng" algn="ctr">
              <a:solidFill>
                <a:srgbClr val="4F81BD">
                  <a:shade val="95000"/>
                  <a:satMod val="105000"/>
                </a:srgbClr>
              </a:solidFill>
              <a:prstDash val="solid"/>
            </a:ln>
            <a:effectLst/>
          </p:spPr>
        </p:cxnSp>
        <p:cxnSp>
          <p:nvCxnSpPr>
            <p:cNvPr id="74" name="Straight Connector 73"/>
            <p:cNvCxnSpPr/>
            <p:nvPr/>
          </p:nvCxnSpPr>
          <p:spPr>
            <a:xfrm>
              <a:off x="5805052" y="444211"/>
              <a:ext cx="1767057" cy="0"/>
            </a:xfrm>
            <a:prstGeom prst="line">
              <a:avLst/>
            </a:prstGeom>
            <a:noFill/>
            <a:ln w="9525" cap="flat" cmpd="sng" algn="ctr">
              <a:solidFill>
                <a:srgbClr val="4F81BD">
                  <a:shade val="95000"/>
                  <a:satMod val="105000"/>
                </a:srgbClr>
              </a:solidFill>
              <a:prstDash val="solid"/>
            </a:ln>
            <a:effectLst/>
          </p:spPr>
        </p:cxnSp>
        <p:cxnSp>
          <p:nvCxnSpPr>
            <p:cNvPr id="75" name="Straight Connector 74"/>
            <p:cNvCxnSpPr/>
            <p:nvPr/>
          </p:nvCxnSpPr>
          <p:spPr>
            <a:xfrm flipH="1" flipV="1">
              <a:off x="7572109" y="444211"/>
              <a:ext cx="355497" cy="1030774"/>
            </a:xfrm>
            <a:prstGeom prst="line">
              <a:avLst/>
            </a:prstGeom>
            <a:noFill/>
            <a:ln w="9525" cap="flat" cmpd="sng" algn="ctr">
              <a:solidFill>
                <a:srgbClr val="4F81BD">
                  <a:shade val="95000"/>
                  <a:satMod val="105000"/>
                </a:srgbClr>
              </a:solidFill>
              <a:prstDash val="solid"/>
            </a:ln>
            <a:effectLst/>
          </p:spPr>
        </p:cxnSp>
        <p:cxnSp>
          <p:nvCxnSpPr>
            <p:cNvPr id="82" name="Straight Connector 81"/>
            <p:cNvCxnSpPr/>
            <p:nvPr/>
          </p:nvCxnSpPr>
          <p:spPr>
            <a:xfrm flipV="1">
              <a:off x="-804527" y="3717439"/>
              <a:ext cx="8920454" cy="15737"/>
            </a:xfrm>
            <a:prstGeom prst="line">
              <a:avLst/>
            </a:prstGeom>
            <a:noFill/>
            <a:ln w="9525" cap="flat" cmpd="sng" algn="ctr">
              <a:solidFill>
                <a:srgbClr val="4F81BD">
                  <a:shade val="95000"/>
                  <a:satMod val="105000"/>
                </a:srgbClr>
              </a:solidFill>
              <a:prstDash val="solid"/>
            </a:ln>
            <a:effectLst/>
          </p:spPr>
        </p:cxnSp>
        <p:sp>
          <p:nvSpPr>
            <p:cNvPr id="83" name="Right Arrow 82"/>
            <p:cNvSpPr/>
            <p:nvPr/>
          </p:nvSpPr>
          <p:spPr>
            <a:xfrm rot="10800000">
              <a:off x="657056" y="3217989"/>
              <a:ext cx="1570712" cy="216024"/>
            </a:xfrm>
            <a:prstGeom prst="rightArrow">
              <a:avLst/>
            </a:prstGeom>
            <a:solidFill>
              <a:srgbClr val="4F81BD"/>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sp>
          <p:nvSpPr>
            <p:cNvPr id="84" name="Right Arrow 83"/>
            <p:cNvSpPr/>
            <p:nvPr/>
          </p:nvSpPr>
          <p:spPr>
            <a:xfrm rot="10800000">
              <a:off x="5072524" y="3217989"/>
              <a:ext cx="1570712" cy="216024"/>
            </a:xfrm>
            <a:prstGeom prst="rightArrow">
              <a:avLst/>
            </a:prstGeom>
            <a:solidFill>
              <a:srgbClr val="4F81BD"/>
            </a:solidFill>
            <a:ln w="25400" cap="flat" cmpd="sng" algn="ctr">
              <a:solidFill>
                <a:srgbClr val="4F81BD">
                  <a:shade val="50000"/>
                </a:srgbClr>
              </a:solidFill>
              <a:prstDash val="solid"/>
            </a:ln>
            <a:effectLst/>
          </p:spPr>
          <p:txBody>
            <a:bodyPr rtlCol="0" anchor="ctr"/>
            <a:lstStyle/>
            <a:p>
              <a:endParaRPr lang="en-GB">
                <a:latin typeface="Century Gothic" panose="020B0502020202020204" pitchFamily="34" charset="0"/>
              </a:endParaRPr>
            </a:p>
          </p:txBody>
        </p:sp>
      </p:grpSp>
      <p:cxnSp>
        <p:nvCxnSpPr>
          <p:cNvPr id="85" name="Straight Connector 84"/>
          <p:cNvCxnSpPr/>
          <p:nvPr/>
        </p:nvCxnSpPr>
        <p:spPr>
          <a:xfrm>
            <a:off x="8410809" y="3158937"/>
            <a:ext cx="1006752" cy="0"/>
          </a:xfrm>
          <a:prstGeom prst="line">
            <a:avLst/>
          </a:prstGeom>
          <a:noFill/>
          <a:ln w="9525" cap="flat" cmpd="sng" algn="ctr">
            <a:solidFill>
              <a:srgbClr val="4F81BD">
                <a:shade val="95000"/>
                <a:satMod val="105000"/>
              </a:srgbClr>
            </a:solidFill>
            <a:prstDash val="solid"/>
          </a:ln>
          <a:effectLst/>
        </p:spPr>
      </p:cxnSp>
      <p:sp>
        <p:nvSpPr>
          <p:cNvPr id="14" name="Rectangle 13"/>
          <p:cNvSpPr/>
          <p:nvPr/>
        </p:nvSpPr>
        <p:spPr>
          <a:xfrm>
            <a:off x="512777" y="3330086"/>
            <a:ext cx="635140" cy="3963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Car</a:t>
            </a:r>
          </a:p>
        </p:txBody>
      </p:sp>
      <p:sp>
        <p:nvSpPr>
          <p:cNvPr id="86" name="Rectangle 85"/>
          <p:cNvSpPr/>
          <p:nvPr/>
        </p:nvSpPr>
        <p:spPr>
          <a:xfrm>
            <a:off x="1290585" y="3333275"/>
            <a:ext cx="635140" cy="3963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Car</a:t>
            </a:r>
          </a:p>
        </p:txBody>
      </p:sp>
      <p:sp>
        <p:nvSpPr>
          <p:cNvPr id="87" name="Rectangle 86"/>
          <p:cNvSpPr/>
          <p:nvPr/>
        </p:nvSpPr>
        <p:spPr>
          <a:xfrm>
            <a:off x="2096679" y="3325886"/>
            <a:ext cx="635140" cy="3963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Car</a:t>
            </a:r>
          </a:p>
        </p:txBody>
      </p:sp>
      <p:sp>
        <p:nvSpPr>
          <p:cNvPr id="88" name="Rectangle 87"/>
          <p:cNvSpPr/>
          <p:nvPr/>
        </p:nvSpPr>
        <p:spPr>
          <a:xfrm>
            <a:off x="4125930" y="3364283"/>
            <a:ext cx="635140" cy="3963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Car</a:t>
            </a:r>
          </a:p>
        </p:txBody>
      </p:sp>
      <p:sp>
        <p:nvSpPr>
          <p:cNvPr id="89" name="Rectangle 88"/>
          <p:cNvSpPr/>
          <p:nvPr/>
        </p:nvSpPr>
        <p:spPr>
          <a:xfrm>
            <a:off x="7290623" y="2517224"/>
            <a:ext cx="635140" cy="3963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rPr>
              <a:t>Car</a:t>
            </a:r>
          </a:p>
        </p:txBody>
      </p:sp>
      <p:grpSp>
        <p:nvGrpSpPr>
          <p:cNvPr id="27" name="Group 26"/>
          <p:cNvGrpSpPr/>
          <p:nvPr/>
        </p:nvGrpSpPr>
        <p:grpSpPr>
          <a:xfrm>
            <a:off x="2452578" y="3864026"/>
            <a:ext cx="155079" cy="421489"/>
            <a:chOff x="1098992" y="3994084"/>
            <a:chExt cx="243126" cy="787261"/>
          </a:xfrm>
          <a:solidFill>
            <a:schemeClr val="tx1"/>
          </a:solidFill>
        </p:grpSpPr>
        <p:cxnSp>
          <p:nvCxnSpPr>
            <p:cNvPr id="16" name="Straight Connector 15"/>
            <p:cNvCxnSpPr/>
            <p:nvPr/>
          </p:nvCxnSpPr>
          <p:spPr>
            <a:xfrm>
              <a:off x="1214529" y="4178512"/>
              <a:ext cx="0" cy="363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111045" y="4532671"/>
              <a:ext cx="116110" cy="2486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14529" y="4542306"/>
              <a:ext cx="127589" cy="2294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111045" y="4365523"/>
              <a:ext cx="23107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098992" y="3994084"/>
              <a:ext cx="231073" cy="212498"/>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90" name="Group 89"/>
          <p:cNvGrpSpPr/>
          <p:nvPr/>
        </p:nvGrpSpPr>
        <p:grpSpPr>
          <a:xfrm>
            <a:off x="3814033" y="3753318"/>
            <a:ext cx="155079" cy="421489"/>
            <a:chOff x="1098992" y="3994084"/>
            <a:chExt cx="243126" cy="787261"/>
          </a:xfrm>
          <a:solidFill>
            <a:schemeClr val="tx1"/>
          </a:solidFill>
        </p:grpSpPr>
        <p:cxnSp>
          <p:nvCxnSpPr>
            <p:cNvPr id="91" name="Straight Connector 90"/>
            <p:cNvCxnSpPr/>
            <p:nvPr/>
          </p:nvCxnSpPr>
          <p:spPr>
            <a:xfrm>
              <a:off x="1214529" y="4178512"/>
              <a:ext cx="0" cy="363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111045" y="4532671"/>
              <a:ext cx="116110" cy="2486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214529" y="4542306"/>
              <a:ext cx="127589" cy="2294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111045" y="4365523"/>
              <a:ext cx="23107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1098992" y="3994084"/>
              <a:ext cx="231073" cy="212498"/>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96" name="Group 95"/>
          <p:cNvGrpSpPr/>
          <p:nvPr/>
        </p:nvGrpSpPr>
        <p:grpSpPr>
          <a:xfrm>
            <a:off x="4613201" y="3831049"/>
            <a:ext cx="155079" cy="421489"/>
            <a:chOff x="1098992" y="3994084"/>
            <a:chExt cx="243126" cy="787261"/>
          </a:xfrm>
          <a:solidFill>
            <a:schemeClr val="tx1"/>
          </a:solidFill>
        </p:grpSpPr>
        <p:cxnSp>
          <p:nvCxnSpPr>
            <p:cNvPr id="97" name="Straight Connector 96"/>
            <p:cNvCxnSpPr/>
            <p:nvPr/>
          </p:nvCxnSpPr>
          <p:spPr>
            <a:xfrm>
              <a:off x="1214529" y="4178512"/>
              <a:ext cx="0" cy="363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111045" y="4532671"/>
              <a:ext cx="116110" cy="2486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214529" y="4542306"/>
              <a:ext cx="127589" cy="2294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111045" y="4365523"/>
              <a:ext cx="23107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Oval 100"/>
            <p:cNvSpPr/>
            <p:nvPr/>
          </p:nvSpPr>
          <p:spPr>
            <a:xfrm>
              <a:off x="1098992" y="3994084"/>
              <a:ext cx="231073" cy="212498"/>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102" name="Group 101"/>
          <p:cNvGrpSpPr/>
          <p:nvPr/>
        </p:nvGrpSpPr>
        <p:grpSpPr>
          <a:xfrm>
            <a:off x="4468104" y="2558645"/>
            <a:ext cx="155079" cy="421489"/>
            <a:chOff x="1098992" y="3994084"/>
            <a:chExt cx="243126" cy="787261"/>
          </a:xfrm>
          <a:solidFill>
            <a:schemeClr val="tx1"/>
          </a:solidFill>
        </p:grpSpPr>
        <p:cxnSp>
          <p:nvCxnSpPr>
            <p:cNvPr id="103" name="Straight Connector 102"/>
            <p:cNvCxnSpPr/>
            <p:nvPr/>
          </p:nvCxnSpPr>
          <p:spPr>
            <a:xfrm>
              <a:off x="1214529" y="4178512"/>
              <a:ext cx="0" cy="363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1111045" y="4532671"/>
              <a:ext cx="116110" cy="2486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214529" y="4542306"/>
              <a:ext cx="127589" cy="2294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111045" y="4365523"/>
              <a:ext cx="23107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1098992" y="3994084"/>
              <a:ext cx="231073" cy="212498"/>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108" name="Group 107"/>
          <p:cNvGrpSpPr/>
          <p:nvPr/>
        </p:nvGrpSpPr>
        <p:grpSpPr>
          <a:xfrm>
            <a:off x="6612027" y="1999271"/>
            <a:ext cx="155079" cy="421489"/>
            <a:chOff x="1098992" y="3994084"/>
            <a:chExt cx="243126" cy="787261"/>
          </a:xfrm>
          <a:solidFill>
            <a:schemeClr val="tx1"/>
          </a:solidFill>
        </p:grpSpPr>
        <p:cxnSp>
          <p:nvCxnSpPr>
            <p:cNvPr id="109" name="Straight Connector 108"/>
            <p:cNvCxnSpPr/>
            <p:nvPr/>
          </p:nvCxnSpPr>
          <p:spPr>
            <a:xfrm>
              <a:off x="1214529" y="4178512"/>
              <a:ext cx="0" cy="363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111045" y="4532671"/>
              <a:ext cx="116110" cy="2486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214529" y="4542306"/>
              <a:ext cx="127589" cy="2294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111045" y="4365523"/>
              <a:ext cx="23107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1098992" y="3994084"/>
              <a:ext cx="231073" cy="212498"/>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114" name="Group 113"/>
          <p:cNvGrpSpPr/>
          <p:nvPr/>
        </p:nvGrpSpPr>
        <p:grpSpPr>
          <a:xfrm>
            <a:off x="6829312" y="2006193"/>
            <a:ext cx="155079" cy="421489"/>
            <a:chOff x="1098992" y="3994084"/>
            <a:chExt cx="243126" cy="787261"/>
          </a:xfrm>
          <a:solidFill>
            <a:schemeClr val="tx1"/>
          </a:solidFill>
        </p:grpSpPr>
        <p:cxnSp>
          <p:nvCxnSpPr>
            <p:cNvPr id="115" name="Straight Connector 114"/>
            <p:cNvCxnSpPr/>
            <p:nvPr/>
          </p:nvCxnSpPr>
          <p:spPr>
            <a:xfrm>
              <a:off x="1214529" y="4178512"/>
              <a:ext cx="0" cy="363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1111045" y="4532671"/>
              <a:ext cx="116110" cy="2486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214529" y="4542306"/>
              <a:ext cx="127589" cy="2294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111045" y="4365523"/>
              <a:ext cx="23107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Oval 118"/>
            <p:cNvSpPr/>
            <p:nvPr/>
          </p:nvSpPr>
          <p:spPr>
            <a:xfrm>
              <a:off x="1098992" y="3994084"/>
              <a:ext cx="231073" cy="212498"/>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120" name="Group 119"/>
          <p:cNvGrpSpPr/>
          <p:nvPr/>
        </p:nvGrpSpPr>
        <p:grpSpPr>
          <a:xfrm>
            <a:off x="7746799" y="2026160"/>
            <a:ext cx="155079" cy="421489"/>
            <a:chOff x="1098992" y="3994084"/>
            <a:chExt cx="243126" cy="787261"/>
          </a:xfrm>
          <a:solidFill>
            <a:schemeClr val="tx1"/>
          </a:solidFill>
        </p:grpSpPr>
        <p:cxnSp>
          <p:nvCxnSpPr>
            <p:cNvPr id="121" name="Straight Connector 120"/>
            <p:cNvCxnSpPr/>
            <p:nvPr/>
          </p:nvCxnSpPr>
          <p:spPr>
            <a:xfrm>
              <a:off x="1214529" y="4178512"/>
              <a:ext cx="0" cy="363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1111045" y="4532671"/>
              <a:ext cx="116110" cy="2486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214529" y="4542306"/>
              <a:ext cx="127589" cy="2294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111045" y="4365523"/>
              <a:ext cx="23107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Oval 124"/>
            <p:cNvSpPr/>
            <p:nvPr/>
          </p:nvSpPr>
          <p:spPr>
            <a:xfrm>
              <a:off x="1098992" y="3994084"/>
              <a:ext cx="231073" cy="212498"/>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126" name="Group 125"/>
          <p:cNvGrpSpPr/>
          <p:nvPr/>
        </p:nvGrpSpPr>
        <p:grpSpPr>
          <a:xfrm>
            <a:off x="7814541" y="3049460"/>
            <a:ext cx="155079" cy="421489"/>
            <a:chOff x="1098992" y="3994084"/>
            <a:chExt cx="243126" cy="787261"/>
          </a:xfrm>
          <a:solidFill>
            <a:schemeClr val="tx1"/>
          </a:solidFill>
        </p:grpSpPr>
        <p:cxnSp>
          <p:nvCxnSpPr>
            <p:cNvPr id="127" name="Straight Connector 126"/>
            <p:cNvCxnSpPr/>
            <p:nvPr/>
          </p:nvCxnSpPr>
          <p:spPr>
            <a:xfrm>
              <a:off x="1214529" y="4178512"/>
              <a:ext cx="0" cy="363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111045" y="4532671"/>
              <a:ext cx="116110" cy="2486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214529" y="4542306"/>
              <a:ext cx="127589" cy="2294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111045" y="4365523"/>
              <a:ext cx="23107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Oval 130"/>
            <p:cNvSpPr/>
            <p:nvPr/>
          </p:nvSpPr>
          <p:spPr>
            <a:xfrm>
              <a:off x="1098992" y="3994084"/>
              <a:ext cx="231073" cy="212498"/>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38" name="Group 37"/>
          <p:cNvGrpSpPr/>
          <p:nvPr/>
        </p:nvGrpSpPr>
        <p:grpSpPr>
          <a:xfrm>
            <a:off x="4349365" y="2312063"/>
            <a:ext cx="378222" cy="160286"/>
            <a:chOff x="4247966" y="2105271"/>
            <a:chExt cx="378222" cy="160286"/>
          </a:xfrm>
        </p:grpSpPr>
        <p:cxnSp>
          <p:nvCxnSpPr>
            <p:cNvPr id="29" name="Straight Connector 28"/>
            <p:cNvCxnSpPr/>
            <p:nvPr/>
          </p:nvCxnSpPr>
          <p:spPr>
            <a:xfrm flipV="1">
              <a:off x="4247966" y="2105643"/>
              <a:ext cx="177317" cy="1599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24261" y="2105271"/>
              <a:ext cx="201927" cy="1602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4349366" y="2257814"/>
            <a:ext cx="378222" cy="160286"/>
            <a:chOff x="4247966" y="2105271"/>
            <a:chExt cx="378222" cy="160286"/>
          </a:xfrm>
        </p:grpSpPr>
        <p:cxnSp>
          <p:nvCxnSpPr>
            <p:cNvPr id="133" name="Straight Connector 132"/>
            <p:cNvCxnSpPr/>
            <p:nvPr/>
          </p:nvCxnSpPr>
          <p:spPr>
            <a:xfrm flipV="1">
              <a:off x="4247966" y="2105643"/>
              <a:ext cx="177317" cy="1599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424261" y="2105271"/>
              <a:ext cx="201927" cy="1602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8" name="Rectangle 137"/>
          <p:cNvSpPr/>
          <p:nvPr/>
        </p:nvSpPr>
        <p:spPr>
          <a:xfrm>
            <a:off x="3969111" y="1929258"/>
            <a:ext cx="1151277" cy="274755"/>
          </a:xfrm>
          <a:prstGeom prst="rect">
            <a:avLst/>
          </a:prstGeom>
        </p:spPr>
        <p:txBody>
          <a:bodyPr wrap="none">
            <a:spAutoFit/>
          </a:bodyPr>
          <a:lstStyle/>
          <a:p>
            <a:pPr>
              <a:lnSpc>
                <a:spcPct val="107000"/>
              </a:lnSpc>
              <a:spcAft>
                <a:spcPts val="800"/>
              </a:spcAft>
            </a:pPr>
            <a:r>
              <a:rPr lang="en-GB" sz="1200" dirty="0">
                <a:latin typeface="Century Gothic" panose="020B0502020202020204" pitchFamily="34" charset="0"/>
                <a:ea typeface="Calibri" panose="020F0502020204030204" pitchFamily="34" charset="0"/>
                <a:cs typeface="Calibri" panose="020F0502020204030204" pitchFamily="34" charset="0"/>
              </a:rPr>
              <a:t>Commander</a:t>
            </a:r>
            <a:endParaRPr lang="en-GB" sz="5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39" name="Rectangle 138"/>
          <p:cNvSpPr/>
          <p:nvPr/>
        </p:nvSpPr>
        <p:spPr>
          <a:xfrm>
            <a:off x="1888939" y="4253780"/>
            <a:ext cx="1334375" cy="472373"/>
          </a:xfrm>
          <a:prstGeom prst="rect">
            <a:avLst/>
          </a:prstGeom>
        </p:spPr>
        <p:txBody>
          <a:bodyPr wrap="square">
            <a:spAutoFit/>
          </a:bodyPr>
          <a:lstStyle/>
          <a:p>
            <a:pPr algn="ctr">
              <a:lnSpc>
                <a:spcPct val="107000"/>
              </a:lnSpc>
              <a:spcAft>
                <a:spcPts val="800"/>
              </a:spcAft>
            </a:pPr>
            <a:r>
              <a:rPr lang="en-GB" sz="1200" dirty="0">
                <a:latin typeface="Century Gothic" panose="020B0502020202020204" pitchFamily="34" charset="0"/>
                <a:ea typeface="Calibri" panose="020F0502020204030204" pitchFamily="34" charset="0"/>
                <a:cs typeface="Calibri" panose="020F0502020204030204" pitchFamily="34" charset="0"/>
              </a:rPr>
              <a:t>Traffic Control / </a:t>
            </a:r>
            <a:r>
              <a:rPr lang="en-GB" sz="1200" dirty="0" err="1">
                <a:latin typeface="Century Gothic" panose="020B0502020202020204" pitchFamily="34" charset="0"/>
                <a:ea typeface="Calibri" panose="020F0502020204030204" pitchFamily="34" charset="0"/>
                <a:cs typeface="Calibri" panose="020F0502020204030204" pitchFamily="34" charset="0"/>
              </a:rPr>
              <a:t>Overwatch</a:t>
            </a:r>
            <a:endParaRPr lang="en-GB" sz="5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41" name="Rectangle 140"/>
          <p:cNvSpPr/>
          <p:nvPr/>
        </p:nvSpPr>
        <p:spPr>
          <a:xfrm>
            <a:off x="3363060" y="4220558"/>
            <a:ext cx="1103186" cy="274755"/>
          </a:xfrm>
          <a:prstGeom prst="rect">
            <a:avLst/>
          </a:prstGeom>
        </p:spPr>
        <p:txBody>
          <a:bodyPr wrap="none">
            <a:spAutoFit/>
          </a:bodyPr>
          <a:lstStyle/>
          <a:p>
            <a:pPr algn="ctr">
              <a:lnSpc>
                <a:spcPct val="107000"/>
              </a:lnSpc>
              <a:spcAft>
                <a:spcPts val="800"/>
              </a:spcAft>
            </a:pPr>
            <a:r>
              <a:rPr lang="en-GB" sz="1200" dirty="0">
                <a:latin typeface="Century Gothic" panose="020B0502020202020204" pitchFamily="34" charset="0"/>
                <a:ea typeface="Calibri" panose="020F0502020204030204" pitchFamily="34" charset="0"/>
                <a:cs typeface="Calibri" panose="020F0502020204030204" pitchFamily="34" charset="0"/>
              </a:rPr>
              <a:t>Initial Check</a:t>
            </a:r>
            <a:endParaRPr lang="en-GB" sz="5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39" name="Curved Left Arrow 38"/>
          <p:cNvSpPr/>
          <p:nvPr/>
        </p:nvSpPr>
        <p:spPr>
          <a:xfrm rot="14913653">
            <a:off x="4191163" y="2698656"/>
            <a:ext cx="337339" cy="115907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
        <p:nvSpPr>
          <p:cNvPr id="142" name="Rectangle 141"/>
          <p:cNvSpPr/>
          <p:nvPr/>
        </p:nvSpPr>
        <p:spPr>
          <a:xfrm>
            <a:off x="7889876" y="2410030"/>
            <a:ext cx="1210547" cy="472373"/>
          </a:xfrm>
          <a:prstGeom prst="rect">
            <a:avLst/>
          </a:prstGeom>
        </p:spPr>
        <p:txBody>
          <a:bodyPr wrap="square">
            <a:spAutoFit/>
          </a:bodyPr>
          <a:lstStyle/>
          <a:p>
            <a:pPr algn="ctr">
              <a:lnSpc>
                <a:spcPct val="107000"/>
              </a:lnSpc>
              <a:spcAft>
                <a:spcPts val="800"/>
              </a:spcAft>
            </a:pPr>
            <a:r>
              <a:rPr lang="en-GB" sz="1200" dirty="0">
                <a:latin typeface="Century Gothic" panose="020B0502020202020204" pitchFamily="34" charset="0"/>
                <a:ea typeface="Calibri" panose="020F0502020204030204" pitchFamily="34" charset="0"/>
                <a:cs typeface="Calibri" panose="020F0502020204030204" pitchFamily="34" charset="0"/>
              </a:rPr>
              <a:t>Primary Search Pair</a:t>
            </a:r>
            <a:endParaRPr lang="en-GB" sz="5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43" name="Rectangle 142"/>
          <p:cNvSpPr/>
          <p:nvPr/>
        </p:nvSpPr>
        <p:spPr>
          <a:xfrm>
            <a:off x="6279745" y="2419861"/>
            <a:ext cx="934688" cy="669992"/>
          </a:xfrm>
          <a:prstGeom prst="rect">
            <a:avLst/>
          </a:prstGeom>
        </p:spPr>
        <p:txBody>
          <a:bodyPr wrap="square">
            <a:spAutoFit/>
          </a:bodyPr>
          <a:lstStyle/>
          <a:p>
            <a:pPr algn="ctr">
              <a:lnSpc>
                <a:spcPct val="107000"/>
              </a:lnSpc>
              <a:spcAft>
                <a:spcPts val="800"/>
              </a:spcAft>
            </a:pPr>
            <a:r>
              <a:rPr lang="en-GB" sz="1200" dirty="0">
                <a:latin typeface="Century Gothic" panose="020B0502020202020204" pitchFamily="34" charset="0"/>
                <a:ea typeface="Calibri" panose="020F0502020204030204" pitchFamily="34" charset="0"/>
                <a:cs typeface="Calibri" panose="020F0502020204030204" pitchFamily="34" charset="0"/>
              </a:rPr>
              <a:t>Person Search Pair</a:t>
            </a:r>
            <a:endParaRPr lang="en-GB" sz="5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40" name="Curved Right Arrow 39"/>
          <p:cNvSpPr/>
          <p:nvPr/>
        </p:nvSpPr>
        <p:spPr>
          <a:xfrm rot="4788441">
            <a:off x="7327958" y="1935816"/>
            <a:ext cx="206924" cy="68079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
        <p:nvSpPr>
          <p:cNvPr id="41" name="Curved Left Arrow 40"/>
          <p:cNvSpPr/>
          <p:nvPr/>
        </p:nvSpPr>
        <p:spPr>
          <a:xfrm rot="5400000">
            <a:off x="7338219" y="2754288"/>
            <a:ext cx="216696" cy="68989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entury Gothic" panose="020B0502020202020204" pitchFamily="34" charset="0"/>
            </a:endParaRPr>
          </a:p>
        </p:txBody>
      </p:sp>
      <p:sp>
        <p:nvSpPr>
          <p:cNvPr id="9" name="Title 3">
            <a:extLst>
              <a:ext uri="{FF2B5EF4-FFF2-40B4-BE49-F238E27FC236}">
                <a16:creationId xmlns:a16="http://schemas.microsoft.com/office/drawing/2014/main" id="{F897AB3D-7E1B-A952-D9CA-72AB765EE8D8}"/>
              </a:ext>
            </a:extLst>
          </p:cNvPr>
          <p:cNvSpPr>
            <a:spLocks noGrp="1"/>
          </p:cNvSpPr>
          <p:nvPr>
            <p:ph type="title"/>
          </p:nvPr>
        </p:nvSpPr>
        <p:spPr>
          <a:xfrm>
            <a:off x="681036" y="44817"/>
            <a:ext cx="8543925" cy="773087"/>
          </a:xfrm>
        </p:spPr>
        <p:txBody>
          <a:bodyPr/>
          <a:lstStyle/>
          <a:p>
            <a:r>
              <a:rPr lang="en-US" b="0" dirty="0">
                <a:latin typeface="Century Gothic" panose="020B0502020202020204" pitchFamily="34" charset="0"/>
              </a:rPr>
              <a:t>Vehicle Search</a:t>
            </a:r>
          </a:p>
        </p:txBody>
      </p:sp>
      <p:sp>
        <p:nvSpPr>
          <p:cNvPr id="10" name="TextBox 9">
            <a:extLst>
              <a:ext uri="{FF2B5EF4-FFF2-40B4-BE49-F238E27FC236}">
                <a16:creationId xmlns:a16="http://schemas.microsoft.com/office/drawing/2014/main" id="{7A70EB80-1DAC-C933-465C-33284FB4384E}"/>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Understanding Initial and Primary Search</a:t>
            </a:r>
          </a:p>
        </p:txBody>
      </p:sp>
      <p:pic>
        <p:nvPicPr>
          <p:cNvPr id="12" name="Picture 11">
            <a:extLst>
              <a:ext uri="{FF2B5EF4-FFF2-40B4-BE49-F238E27FC236}">
                <a16:creationId xmlns:a16="http://schemas.microsoft.com/office/drawing/2014/main" id="{3503B3C4-AA8C-9BE1-1272-C066A2B75CB4}"/>
              </a:ext>
            </a:extLst>
          </p:cNvPr>
          <p:cNvPicPr>
            <a:picLocks noChangeAspect="1"/>
          </p:cNvPicPr>
          <p:nvPr/>
        </p:nvPicPr>
        <p:blipFill>
          <a:blip r:embed="rId3"/>
          <a:stretch>
            <a:fillRect/>
          </a:stretch>
        </p:blipFill>
        <p:spPr>
          <a:xfrm rot="10800000">
            <a:off x="6219503" y="4320819"/>
            <a:ext cx="1572013" cy="312651"/>
          </a:xfrm>
          <a:prstGeom prst="rect">
            <a:avLst/>
          </a:prstGeom>
        </p:spPr>
      </p:pic>
      <p:sp>
        <p:nvSpPr>
          <p:cNvPr id="13" name="Rectangle 12">
            <a:extLst>
              <a:ext uri="{FF2B5EF4-FFF2-40B4-BE49-F238E27FC236}">
                <a16:creationId xmlns:a16="http://schemas.microsoft.com/office/drawing/2014/main" id="{683E2BE3-091F-08BF-4FF8-9E6BA398B020}"/>
              </a:ext>
            </a:extLst>
          </p:cNvPr>
          <p:cNvSpPr/>
          <p:nvPr/>
        </p:nvSpPr>
        <p:spPr>
          <a:xfrm>
            <a:off x="7889876" y="4175761"/>
            <a:ext cx="1841900" cy="621773"/>
          </a:xfrm>
          <a:prstGeom prst="rect">
            <a:avLst/>
          </a:prstGeom>
        </p:spPr>
        <p:txBody>
          <a:bodyPr wrap="square">
            <a:spAutoFit/>
          </a:bodyPr>
          <a:lstStyle/>
          <a:p>
            <a:pPr algn="ctr">
              <a:lnSpc>
                <a:spcPct val="107000"/>
              </a:lnSpc>
              <a:spcAft>
                <a:spcPts val="800"/>
              </a:spcAft>
            </a:pPr>
            <a:r>
              <a:rPr lang="en-US" sz="1100" b="1" dirty="0">
                <a:latin typeface="Century Gothic" panose="020B0502020202020204" pitchFamily="34" charset="0"/>
                <a:ea typeface="Calibri" panose="020F0502020204030204" pitchFamily="34" charset="0"/>
                <a:cs typeface="Calibri" panose="020F0502020204030204" pitchFamily="34" charset="0"/>
              </a:rPr>
              <a:t>I</a:t>
            </a:r>
            <a:r>
              <a:rPr lang="en-GB" sz="1100" b="1" dirty="0">
                <a:latin typeface="Century Gothic" panose="020B0502020202020204" pitchFamily="34" charset="0"/>
                <a:ea typeface="Calibri" panose="020F0502020204030204" pitchFamily="34" charset="0"/>
                <a:cs typeface="Calibri" panose="020F0502020204030204" pitchFamily="34" charset="0"/>
              </a:rPr>
              <a:t>f no further search is required, vehicle allowed to proceed. </a:t>
            </a:r>
            <a:endParaRPr lang="en-GB" sz="1100" b="1" dirty="0">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3C692F90-38CD-00B0-0FBE-7144EC285E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445818">
            <a:off x="5468092" y="3967939"/>
            <a:ext cx="897496" cy="312651"/>
          </a:xfrm>
          <a:prstGeom prst="rect">
            <a:avLst/>
          </a:prstGeom>
        </p:spPr>
      </p:pic>
      <p:sp>
        <p:nvSpPr>
          <p:cNvPr id="17" name="Rectangle 16">
            <a:extLst>
              <a:ext uri="{FF2B5EF4-FFF2-40B4-BE49-F238E27FC236}">
                <a16:creationId xmlns:a16="http://schemas.microsoft.com/office/drawing/2014/main" id="{3C4E4F8F-0650-90D9-1F72-896DB7D96FBE}"/>
              </a:ext>
            </a:extLst>
          </p:cNvPr>
          <p:cNvSpPr/>
          <p:nvPr/>
        </p:nvSpPr>
        <p:spPr>
          <a:xfrm>
            <a:off x="5890723" y="3138659"/>
            <a:ext cx="1399900" cy="802336"/>
          </a:xfrm>
          <a:prstGeom prst="rect">
            <a:avLst/>
          </a:prstGeom>
        </p:spPr>
        <p:txBody>
          <a:bodyPr wrap="square">
            <a:spAutoFit/>
          </a:bodyPr>
          <a:lstStyle/>
          <a:p>
            <a:pPr algn="ctr">
              <a:lnSpc>
                <a:spcPct val="107000"/>
              </a:lnSpc>
              <a:spcAft>
                <a:spcPts val="800"/>
              </a:spcAft>
            </a:pPr>
            <a:r>
              <a:rPr lang="en-US" sz="1100" b="1" dirty="0">
                <a:latin typeface="Century Gothic" panose="020B0502020202020204" pitchFamily="34" charset="0"/>
                <a:ea typeface="Calibri" panose="020F0502020204030204" pitchFamily="34" charset="0"/>
                <a:cs typeface="Calibri" panose="020F0502020204030204" pitchFamily="34" charset="0"/>
              </a:rPr>
              <a:t>I</a:t>
            </a:r>
            <a:r>
              <a:rPr lang="en-GB" sz="1100" b="1" dirty="0">
                <a:latin typeface="Century Gothic" panose="020B0502020202020204" pitchFamily="34" charset="0"/>
                <a:ea typeface="Calibri" panose="020F0502020204030204" pitchFamily="34" charset="0"/>
                <a:cs typeface="Calibri" panose="020F0502020204030204" pitchFamily="34" charset="0"/>
              </a:rPr>
              <a:t>f suspicion aroused, primary search carried out </a:t>
            </a:r>
            <a:endParaRPr lang="en-GB" sz="1100" b="1"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61CDF83-B8E3-DC15-BE76-A6567DEDC2EE}"/>
              </a:ext>
            </a:extLst>
          </p:cNvPr>
          <p:cNvSpPr txBox="1"/>
          <p:nvPr/>
        </p:nvSpPr>
        <p:spPr>
          <a:xfrm>
            <a:off x="351422" y="1274352"/>
            <a:ext cx="9218999" cy="5078313"/>
          </a:xfrm>
          <a:prstGeom prst="rect">
            <a:avLst/>
          </a:prstGeom>
          <a:solidFill>
            <a:srgbClr val="FFFF00"/>
          </a:solidFill>
        </p:spPr>
        <p:txBody>
          <a:bodyPr wrap="square" rtlCol="0">
            <a:spAutoFit/>
          </a:bodyPr>
          <a:lstStyle/>
          <a:p>
            <a:pPr algn="ctr"/>
            <a:r>
              <a:rPr lang="en-US" sz="5400" dirty="0">
                <a:latin typeface="Century Gothic" panose="020B0502020202020204" pitchFamily="34" charset="0"/>
              </a:rPr>
              <a:t>This is just an example to explain the difference between Initial Check and Primary Search. This is not a lesson on Vehicle Check Points. </a:t>
            </a:r>
            <a:endParaRPr lang="en-GB" sz="5400" dirty="0">
              <a:latin typeface="Century Gothic" panose="020B0502020202020204" pitchFamily="34" charset="0"/>
            </a:endParaRPr>
          </a:p>
        </p:txBody>
      </p:sp>
    </p:spTree>
    <p:extLst>
      <p:ext uri="{BB962C8B-B14F-4D97-AF65-F5344CB8AC3E}">
        <p14:creationId xmlns:p14="http://schemas.microsoft.com/office/powerpoint/2010/main" val="62704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7" grpId="0"/>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A8CCD7-C7B0-B64D-866F-2E01DA020693}"/>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Initial Check</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724B258-631A-A0D3-0CF4-89B06CE10301}"/>
              </a:ext>
            </a:extLst>
          </p:cNvPr>
          <p:cNvSpPr txBox="1"/>
          <p:nvPr/>
        </p:nvSpPr>
        <p:spPr>
          <a:xfrm>
            <a:off x="152400" y="914813"/>
            <a:ext cx="4572001"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Normally a search pair will perform the checks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Normally requires about one minutes per vehicle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searcher to question driver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One searcher checks the vehicle</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prstClr val="black"/>
                </a:solidFill>
                <a:latin typeface="Century Gothic" panose="020B0502020202020204" pitchFamily="34" charset="0"/>
                <a:ea typeface="+mn-ea"/>
                <a:cs typeface="+mn-cs"/>
              </a:rPr>
              <a:t>Occupants generally remain in the vehicle</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AE29E913-8DA9-9AE0-8752-8CC2D90DC91F}"/>
              </a:ext>
            </a:extLst>
          </p:cNvPr>
          <p:cNvPicPr>
            <a:picLocks noChangeAspect="1"/>
          </p:cNvPicPr>
          <p:nvPr/>
        </p:nvPicPr>
        <p:blipFill>
          <a:blip r:embed="rId4"/>
          <a:stretch>
            <a:fillRect/>
          </a:stretch>
        </p:blipFill>
        <p:spPr>
          <a:xfrm>
            <a:off x="4586490" y="1995055"/>
            <a:ext cx="5167110" cy="3436297"/>
          </a:xfrm>
          <a:prstGeom prst="rect">
            <a:avLst/>
          </a:prstGeom>
        </p:spPr>
      </p:pic>
      <p:sp>
        <p:nvSpPr>
          <p:cNvPr id="9" name="Title 3">
            <a:extLst>
              <a:ext uri="{FF2B5EF4-FFF2-40B4-BE49-F238E27FC236}">
                <a16:creationId xmlns:a16="http://schemas.microsoft.com/office/drawing/2014/main" id="{9C8825F0-4FAE-86A5-405A-D8FA5F9A212B}"/>
              </a:ext>
            </a:extLst>
          </p:cNvPr>
          <p:cNvSpPr>
            <a:spLocks noGrp="1"/>
          </p:cNvSpPr>
          <p:nvPr>
            <p:ph type="title"/>
          </p:nvPr>
        </p:nvSpPr>
        <p:spPr>
          <a:xfrm>
            <a:off x="681036" y="44817"/>
            <a:ext cx="8543925" cy="773087"/>
          </a:xfrm>
        </p:spPr>
        <p:txBody>
          <a:bodyPr/>
          <a:lstStyle/>
          <a:p>
            <a:r>
              <a:rPr lang="en-US" b="0" dirty="0">
                <a:latin typeface="Century Gothic" panose="020B0502020202020204" pitchFamily="34" charset="0"/>
              </a:rPr>
              <a:t>Vehicle Search</a:t>
            </a:r>
          </a:p>
        </p:txBody>
      </p:sp>
    </p:spTree>
    <p:extLst>
      <p:ext uri="{BB962C8B-B14F-4D97-AF65-F5344CB8AC3E}">
        <p14:creationId xmlns:p14="http://schemas.microsoft.com/office/powerpoint/2010/main" val="796822282"/>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9F9E1-86BF-BDEE-D196-93F8CE3EE48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96F3D25-6663-5D42-D909-BB8F64A44B41}"/>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Initial Check</a:t>
            </a:r>
          </a:p>
        </p:txBody>
      </p:sp>
      <p:sp>
        <p:nvSpPr>
          <p:cNvPr id="3" name="TextBox 2">
            <a:extLst>
              <a:ext uri="{FF2B5EF4-FFF2-40B4-BE49-F238E27FC236}">
                <a16:creationId xmlns:a16="http://schemas.microsoft.com/office/drawing/2014/main" id="{45AF0D8A-DD6F-078C-C0CD-CC697DCDA623}"/>
              </a:ext>
            </a:extLst>
          </p:cNvPr>
          <p:cNvSpPr txBox="1"/>
          <p:nvPr/>
        </p:nvSpPr>
        <p:spPr>
          <a:xfrm>
            <a:off x="152400" y="1284145"/>
            <a:ext cx="457200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mn-cs"/>
              </a:rPr>
              <a:t>Searcher 1 </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prstClr val="black"/>
                </a:solidFill>
                <a:latin typeface="Century Gothic" panose="020B0502020202020204" pitchFamily="34" charset="0"/>
                <a:ea typeface="+mn-ea"/>
                <a:cs typeface="+mn-cs"/>
              </a:rPr>
              <a:t>Speaks to the driver and occupants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prstClr val="black"/>
                </a:solidFill>
                <a:latin typeface="Century Gothic" panose="020B0502020202020204" pitchFamily="34" charset="0"/>
                <a:ea typeface="+mn-ea"/>
                <a:cs typeface="+mn-cs"/>
              </a:rPr>
              <a:t>Looking for suspicious </a:t>
            </a:r>
            <a:r>
              <a:rPr lang="en-US" sz="2400" kern="1200" dirty="0" err="1">
                <a:solidFill>
                  <a:prstClr val="black"/>
                </a:solidFill>
                <a:latin typeface="Century Gothic" panose="020B0502020202020204" pitchFamily="34" charset="0"/>
                <a:ea typeface="+mn-ea"/>
                <a:cs typeface="+mn-cs"/>
              </a:rPr>
              <a:t>behaviour</a:t>
            </a:r>
            <a:r>
              <a:rPr lang="en-US" sz="2400" kern="1200" dirty="0">
                <a:solidFill>
                  <a:prstClr val="black"/>
                </a:solidFill>
                <a:latin typeface="Century Gothic" panose="020B0502020202020204" pitchFamily="34" charset="0"/>
                <a:ea typeface="+mn-ea"/>
                <a:cs typeface="+mn-cs"/>
              </a:rPr>
              <a:t> (unusually polite or nervous occupants)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prstClr val="black"/>
                </a:solidFill>
                <a:latin typeface="Century Gothic" panose="020B0502020202020204" pitchFamily="34" charset="0"/>
                <a:ea typeface="+mn-ea"/>
                <a:cs typeface="+mn-cs"/>
              </a:rPr>
              <a:t>Confirm ID or driver and vehicle registration match (subject to mission rules)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Looking for missing keys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prstClr val="black"/>
                </a:solidFill>
                <a:latin typeface="Century Gothic" panose="020B0502020202020204" pitchFamily="34" charset="0"/>
                <a:ea typeface="+mn-ea"/>
                <a:cs typeface="+mn-cs"/>
              </a:rPr>
              <a:t>Strong smells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prstClr val="black"/>
                </a:solidFill>
                <a:latin typeface="Century Gothic" panose="020B0502020202020204" pitchFamily="34" charset="0"/>
                <a:ea typeface="+mn-ea"/>
                <a:cs typeface="+mn-cs"/>
              </a:rPr>
              <a:t>May ask the driver to turn off the engine</a:t>
            </a:r>
          </a:p>
        </p:txBody>
      </p:sp>
      <p:sp>
        <p:nvSpPr>
          <p:cNvPr id="4" name="TextBox 3">
            <a:extLst>
              <a:ext uri="{FF2B5EF4-FFF2-40B4-BE49-F238E27FC236}">
                <a16:creationId xmlns:a16="http://schemas.microsoft.com/office/drawing/2014/main" id="{8425CBD9-D849-7E82-A3CB-17CEE49900F4}"/>
              </a:ext>
            </a:extLst>
          </p:cNvPr>
          <p:cNvSpPr txBox="1"/>
          <p:nvPr/>
        </p:nvSpPr>
        <p:spPr>
          <a:xfrm>
            <a:off x="5013364" y="1284144"/>
            <a:ext cx="457200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mn-cs"/>
              </a:rPr>
              <a:t>Searcher 2</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prstClr val="black"/>
                </a:solidFill>
                <a:latin typeface="Century Gothic" panose="020B0502020202020204" pitchFamily="34" charset="0"/>
                <a:ea typeface="+mn-ea"/>
                <a:cs typeface="+mn-cs"/>
              </a:rPr>
              <a:t>Conducts a quick walk around the car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Looks for unusual modification</a:t>
            </a:r>
            <a:r>
              <a:rPr lang="en-US" sz="2400" kern="1200" dirty="0">
                <a:solidFill>
                  <a:prstClr val="black"/>
                </a:solidFill>
                <a:latin typeface="Century Gothic" panose="020B0502020202020204" pitchFamily="34" charset="0"/>
                <a:ea typeface="+mn-ea"/>
                <a:cs typeface="+mn-cs"/>
              </a:rPr>
              <a: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Vehicle overload</a:t>
            </a:r>
            <a:r>
              <a:rPr lang="en-US" sz="2400" kern="1200" dirty="0">
                <a:solidFill>
                  <a:prstClr val="black"/>
                </a:solidFill>
                <a:latin typeface="Century Gothic" panose="020B0502020202020204" pitchFamily="34" charset="0"/>
                <a:ea typeface="+mn-ea"/>
                <a:cs typeface="+mn-cs"/>
              </a:rPr>
              <a: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 look ins</a:t>
            </a:r>
            <a:r>
              <a:rPr lang="en-US" sz="2400" kern="1200" dirty="0">
                <a:solidFill>
                  <a:prstClr val="black"/>
                </a:solidFill>
                <a:latin typeface="Century Gothic" panose="020B0502020202020204" pitchFamily="34" charset="0"/>
                <a:ea typeface="+mn-ea"/>
                <a:cs typeface="+mn-cs"/>
              </a:rPr>
              <a:t>ide the luggage compartment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 use mirrors to look under the vehicle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943650C-7152-6FF1-C88C-A8C5C022240A}"/>
              </a:ext>
            </a:extLst>
          </p:cNvPr>
          <p:cNvSpPr txBox="1"/>
          <p:nvPr/>
        </p:nvSpPr>
        <p:spPr>
          <a:xfrm>
            <a:off x="259383" y="5639183"/>
            <a:ext cx="9218999" cy="1077218"/>
          </a:xfrm>
          <a:prstGeom prst="rect">
            <a:avLst/>
          </a:prstGeom>
          <a:solidFill>
            <a:srgbClr val="FFFF00"/>
          </a:solidFill>
        </p:spPr>
        <p:txBody>
          <a:bodyPr wrap="square" rtlCol="0">
            <a:spAutoFit/>
          </a:bodyPr>
          <a:lstStyle/>
          <a:p>
            <a:pPr algn="ctr"/>
            <a:r>
              <a:rPr lang="en-US" sz="3200" dirty="0">
                <a:latin typeface="Century Gothic" panose="020B0502020202020204" pitchFamily="34" charset="0"/>
              </a:rPr>
              <a:t>If Searchers are not satisfied, move to Primary Search</a:t>
            </a:r>
            <a:endParaRPr lang="en-GB" sz="3200" dirty="0">
              <a:latin typeface="Century Gothic" panose="020B0502020202020204" pitchFamily="34" charset="0"/>
            </a:endParaRPr>
          </a:p>
        </p:txBody>
      </p:sp>
      <p:sp>
        <p:nvSpPr>
          <p:cNvPr id="10" name="Title 3">
            <a:extLst>
              <a:ext uri="{FF2B5EF4-FFF2-40B4-BE49-F238E27FC236}">
                <a16:creationId xmlns:a16="http://schemas.microsoft.com/office/drawing/2014/main" id="{15DF7362-425C-0A39-2264-C68E630595C5}"/>
              </a:ext>
            </a:extLst>
          </p:cNvPr>
          <p:cNvSpPr>
            <a:spLocks noGrp="1"/>
          </p:cNvSpPr>
          <p:nvPr>
            <p:ph type="title"/>
          </p:nvPr>
        </p:nvSpPr>
        <p:spPr>
          <a:xfrm>
            <a:off x="681036" y="44817"/>
            <a:ext cx="8543925" cy="773087"/>
          </a:xfrm>
        </p:spPr>
        <p:txBody>
          <a:bodyPr/>
          <a:lstStyle/>
          <a:p>
            <a:r>
              <a:rPr lang="en-US" b="0" dirty="0">
                <a:latin typeface="Century Gothic" panose="020B0502020202020204" pitchFamily="34" charset="0"/>
              </a:rPr>
              <a:t>Vehicle Search</a:t>
            </a:r>
          </a:p>
        </p:txBody>
      </p:sp>
    </p:spTree>
    <p:extLst>
      <p:ext uri="{BB962C8B-B14F-4D97-AF65-F5344CB8AC3E}">
        <p14:creationId xmlns:p14="http://schemas.microsoft.com/office/powerpoint/2010/main" val="290790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A8CCD7-C7B0-B64D-866F-2E01DA020693}"/>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Primary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724B258-631A-A0D3-0CF4-89B06CE10301}"/>
              </a:ext>
            </a:extLst>
          </p:cNvPr>
          <p:cNvSpPr txBox="1"/>
          <p:nvPr/>
        </p:nvSpPr>
        <p:spPr>
          <a:xfrm>
            <a:off x="152400" y="1284145"/>
            <a:ext cx="4572001" cy="526297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prstClr val="black"/>
                </a:solidFill>
                <a:latin typeface="Century Gothic" panose="020B0502020202020204" pitchFamily="34" charset="0"/>
                <a:ea typeface="+mn-ea"/>
                <a:cs typeface="+mn-cs"/>
              </a:rPr>
              <a:t>C</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arried</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out on vehicles that have been selected during the initial check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Search should be as detailed as time and conditions allow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Search must be systematic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Takes approximately 10 minutes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Ideally carried out by 4 pax. (2 searchers, a pair for searching occupants)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4D7BFC55-6073-6013-E393-FB698D1A50FD}"/>
              </a:ext>
            </a:extLst>
          </p:cNvPr>
          <p:cNvPicPr>
            <a:picLocks noChangeAspect="1"/>
          </p:cNvPicPr>
          <p:nvPr/>
        </p:nvPicPr>
        <p:blipFill>
          <a:blip r:embed="rId3"/>
          <a:stretch>
            <a:fillRect/>
          </a:stretch>
        </p:blipFill>
        <p:spPr>
          <a:xfrm>
            <a:off x="4876801" y="1971047"/>
            <a:ext cx="5013678" cy="2915905"/>
          </a:xfrm>
          <a:prstGeom prst="rect">
            <a:avLst/>
          </a:prstGeom>
        </p:spPr>
      </p:pic>
      <p:sp>
        <p:nvSpPr>
          <p:cNvPr id="8" name="Title 3">
            <a:extLst>
              <a:ext uri="{FF2B5EF4-FFF2-40B4-BE49-F238E27FC236}">
                <a16:creationId xmlns:a16="http://schemas.microsoft.com/office/drawing/2014/main" id="{03A2A072-96B1-F68E-E847-56083AD442A0}"/>
              </a:ext>
            </a:extLst>
          </p:cNvPr>
          <p:cNvSpPr>
            <a:spLocks noGrp="1"/>
          </p:cNvSpPr>
          <p:nvPr>
            <p:ph type="title"/>
          </p:nvPr>
        </p:nvSpPr>
        <p:spPr>
          <a:xfrm>
            <a:off x="681036" y="44817"/>
            <a:ext cx="8543925" cy="773087"/>
          </a:xfrm>
        </p:spPr>
        <p:txBody>
          <a:bodyPr/>
          <a:lstStyle/>
          <a:p>
            <a:r>
              <a:rPr lang="en-US" b="0" dirty="0">
                <a:latin typeface="Century Gothic" panose="020B0502020202020204" pitchFamily="34" charset="0"/>
              </a:rPr>
              <a:t>Vehicle Search</a:t>
            </a:r>
          </a:p>
        </p:txBody>
      </p:sp>
    </p:spTree>
    <p:extLst>
      <p:ext uri="{BB962C8B-B14F-4D97-AF65-F5344CB8AC3E}">
        <p14:creationId xmlns:p14="http://schemas.microsoft.com/office/powerpoint/2010/main" val="791893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F4CD6D-2F00-4CE4-BBA7-532E5539F97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5624C118-5ADD-0374-2C88-46E9538E8BA1}"/>
              </a:ext>
            </a:extLst>
          </p:cNvPr>
          <p:cNvSpPr/>
          <p:nvPr/>
        </p:nvSpPr>
        <p:spPr>
          <a:xfrm>
            <a:off x="332339" y="1166841"/>
            <a:ext cx="39065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r>
              <a:rPr kumimoji="0" lang="en-GB" sz="2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ntroduction</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itle 3">
            <a:extLst>
              <a:ext uri="{FF2B5EF4-FFF2-40B4-BE49-F238E27FC236}">
                <a16:creationId xmlns:a16="http://schemas.microsoft.com/office/drawing/2014/main" id="{BE8EB02A-0998-66A6-398A-BF142C7B04BA}"/>
              </a:ext>
            </a:extLst>
          </p:cNvPr>
          <p:cNvSpPr>
            <a:spLocks noGrp="1"/>
          </p:cNvSpPr>
          <p:nvPr>
            <p:ph type="title"/>
          </p:nvPr>
        </p:nvSpPr>
        <p:spPr>
          <a:xfrm>
            <a:off x="681037" y="45498"/>
            <a:ext cx="8543925" cy="773087"/>
          </a:xfrm>
        </p:spPr>
        <p:txBody>
          <a:bodyPr>
            <a:normAutofit/>
          </a:bodyPr>
          <a:lstStyle/>
          <a:p>
            <a:pPr algn="ctr"/>
            <a:r>
              <a:rPr lang="en-US" sz="3200" dirty="0"/>
              <a:t>5 and 25m Drill </a:t>
            </a:r>
          </a:p>
        </p:txBody>
      </p:sp>
      <p:pic>
        <p:nvPicPr>
          <p:cNvPr id="10" name="Picture 9">
            <a:extLst>
              <a:ext uri="{FF2B5EF4-FFF2-40B4-BE49-F238E27FC236}">
                <a16:creationId xmlns:a16="http://schemas.microsoft.com/office/drawing/2014/main" id="{1E0A491F-7479-88C2-3B79-CB2E4F8E2D3B}"/>
              </a:ext>
            </a:extLst>
          </p:cNvPr>
          <p:cNvPicPr>
            <a:picLocks noChangeAspect="1"/>
          </p:cNvPicPr>
          <p:nvPr/>
        </p:nvPicPr>
        <p:blipFill>
          <a:blip r:embed="rId3"/>
          <a:stretch>
            <a:fillRect/>
          </a:stretch>
        </p:blipFill>
        <p:spPr>
          <a:xfrm>
            <a:off x="3990886" y="722070"/>
            <a:ext cx="5419814" cy="6090432"/>
          </a:xfrm>
          <a:prstGeom prst="rect">
            <a:avLst/>
          </a:prstGeom>
        </p:spPr>
      </p:pic>
    </p:spTree>
    <p:extLst>
      <p:ext uri="{BB962C8B-B14F-4D97-AF65-F5344CB8AC3E}">
        <p14:creationId xmlns:p14="http://schemas.microsoft.com/office/powerpoint/2010/main" val="235341313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72A72-CCF7-0E41-3EFB-5CF3896A3E0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24CC874-4FE0-97AB-835C-A09763AF0645}"/>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Primary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68FF105-B3C4-D080-B544-1A5A97D458AB}"/>
              </a:ext>
            </a:extLst>
          </p:cNvPr>
          <p:cNvSpPr txBox="1"/>
          <p:nvPr/>
        </p:nvSpPr>
        <p:spPr>
          <a:xfrm>
            <a:off x="152400" y="1284145"/>
            <a:ext cx="4572001"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Occupants and their </a:t>
            </a:r>
            <a:r>
              <a:rPr lang="en-US" sz="2400" kern="1200" dirty="0">
                <a:solidFill>
                  <a:prstClr val="black"/>
                </a:solidFill>
                <a:latin typeface="Century Gothic" panose="020B0502020202020204" pitchFamily="34" charset="0"/>
                <a:ea typeface="+mn-ea"/>
                <a:cs typeface="+mn-cs"/>
              </a:rPr>
              <a:t>baggage should be removed.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prstClr val="black"/>
                </a:solidFill>
                <a:latin typeface="Century Gothic" panose="020B0502020202020204" pitchFamily="34" charset="0"/>
                <a:ea typeface="+mn-ea"/>
                <a:cs typeface="+mn-cs"/>
              </a:rPr>
              <a:t>Occupants search separately by another pair, in view of their vehicle and possessions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prstClr val="black"/>
                </a:solidFill>
                <a:latin typeface="Century Gothic" panose="020B0502020202020204" pitchFamily="34" charset="0"/>
                <a:ea typeface="+mn-ea"/>
                <a:cs typeface="+mn-cs"/>
              </a:rPr>
              <a:t>Vehicle must be switched off.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All doors and co</a:t>
            </a:r>
            <a:r>
              <a:rPr lang="en-US" sz="2400" kern="1200" dirty="0" err="1">
                <a:solidFill>
                  <a:prstClr val="black"/>
                </a:solidFill>
                <a:latin typeface="Century Gothic" panose="020B0502020202020204" pitchFamily="34" charset="0"/>
                <a:ea typeface="+mn-ea"/>
                <a:cs typeface="+mn-cs"/>
              </a:rPr>
              <a:t>mpartments</a:t>
            </a:r>
            <a:r>
              <a:rPr lang="en-US" sz="2400" kern="1200" dirty="0">
                <a:solidFill>
                  <a:prstClr val="black"/>
                </a:solidFill>
                <a:latin typeface="Century Gothic" panose="020B0502020202020204" pitchFamily="34" charset="0"/>
                <a:ea typeface="+mn-ea"/>
                <a:cs typeface="+mn-cs"/>
              </a:rPr>
              <a:t> should be opened.</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669DE6E0-9685-E280-78F0-BF3B0237C20B}"/>
              </a:ext>
            </a:extLst>
          </p:cNvPr>
          <p:cNvPicPr>
            <a:picLocks noChangeAspect="1"/>
          </p:cNvPicPr>
          <p:nvPr/>
        </p:nvPicPr>
        <p:blipFill>
          <a:blip r:embed="rId3"/>
          <a:stretch>
            <a:fillRect/>
          </a:stretch>
        </p:blipFill>
        <p:spPr>
          <a:xfrm>
            <a:off x="4876801" y="1971047"/>
            <a:ext cx="5013678" cy="2915905"/>
          </a:xfrm>
          <a:prstGeom prst="rect">
            <a:avLst/>
          </a:prstGeom>
        </p:spPr>
      </p:pic>
      <p:sp>
        <p:nvSpPr>
          <p:cNvPr id="8" name="Title 3">
            <a:extLst>
              <a:ext uri="{FF2B5EF4-FFF2-40B4-BE49-F238E27FC236}">
                <a16:creationId xmlns:a16="http://schemas.microsoft.com/office/drawing/2014/main" id="{31ECC016-11FA-C9EB-40EB-E5E18A185DE9}"/>
              </a:ext>
            </a:extLst>
          </p:cNvPr>
          <p:cNvSpPr>
            <a:spLocks noGrp="1"/>
          </p:cNvSpPr>
          <p:nvPr>
            <p:ph type="title"/>
          </p:nvPr>
        </p:nvSpPr>
        <p:spPr>
          <a:xfrm>
            <a:off x="681036" y="44817"/>
            <a:ext cx="8543925" cy="773087"/>
          </a:xfrm>
        </p:spPr>
        <p:txBody>
          <a:bodyPr/>
          <a:lstStyle/>
          <a:p>
            <a:r>
              <a:rPr lang="en-US" b="0" dirty="0">
                <a:latin typeface="Century Gothic" panose="020B0502020202020204" pitchFamily="34" charset="0"/>
              </a:rPr>
              <a:t>Vehicle Search</a:t>
            </a:r>
          </a:p>
        </p:txBody>
      </p:sp>
    </p:spTree>
    <p:extLst>
      <p:ext uri="{BB962C8B-B14F-4D97-AF65-F5344CB8AC3E}">
        <p14:creationId xmlns:p14="http://schemas.microsoft.com/office/powerpoint/2010/main" val="808653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E8C2D8-B7A8-46B8-9DD5-572A80803B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97492" y="3210277"/>
            <a:ext cx="3911014" cy="2251793"/>
          </a:xfrm>
          <a:prstGeom prst="rect">
            <a:avLst/>
          </a:prstGeom>
        </p:spPr>
      </p:pic>
      <p:sp>
        <p:nvSpPr>
          <p:cNvPr id="7" name="Oval 6">
            <a:extLst>
              <a:ext uri="{FF2B5EF4-FFF2-40B4-BE49-F238E27FC236}">
                <a16:creationId xmlns:a16="http://schemas.microsoft.com/office/drawing/2014/main" id="{A14DE5CF-039C-42AB-98B7-9C3B4D0C951C}"/>
              </a:ext>
            </a:extLst>
          </p:cNvPr>
          <p:cNvSpPr/>
          <p:nvPr/>
        </p:nvSpPr>
        <p:spPr>
          <a:xfrm rot="5400000">
            <a:off x="3157612" y="2023989"/>
            <a:ext cx="3438375" cy="4572000"/>
          </a:xfrm>
          <a:prstGeom prst="ellipse">
            <a:avLst/>
          </a:prstGeom>
          <a:solidFill>
            <a:srgbClr val="92D050">
              <a:alpha val="4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188C6651-82D1-4D62-9C81-BD26F5314AF2}"/>
              </a:ext>
            </a:extLst>
          </p:cNvPr>
          <p:cNvSpPr/>
          <p:nvPr/>
        </p:nvSpPr>
        <p:spPr>
          <a:xfrm rot="5400000">
            <a:off x="4000500" y="2552700"/>
            <a:ext cx="1828800" cy="3581400"/>
          </a:xfrm>
          <a:prstGeom prst="ellipse">
            <a:avLst/>
          </a:prstGeom>
          <a:solidFill>
            <a:srgbClr val="FFC000">
              <a:alpha val="26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D3A226E6-9BED-45A9-A63E-F7FF0E9C945A}"/>
              </a:ext>
            </a:extLst>
          </p:cNvPr>
          <p:cNvSpPr/>
          <p:nvPr/>
        </p:nvSpPr>
        <p:spPr>
          <a:xfrm rot="5400000">
            <a:off x="4457700" y="2850274"/>
            <a:ext cx="914400" cy="2971800"/>
          </a:xfrm>
          <a:prstGeom prst="ellipse">
            <a:avLst/>
          </a:prstGeom>
          <a:solidFill>
            <a:srgbClr val="FF0000">
              <a:alpha val="2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DB9D09E3-5C5C-4AFA-89E1-920AC5CBC558}"/>
              </a:ext>
            </a:extLst>
          </p:cNvPr>
          <p:cNvSpPr txBox="1"/>
          <p:nvPr/>
        </p:nvSpPr>
        <p:spPr>
          <a:xfrm>
            <a:off x="3513907" y="2840796"/>
            <a:ext cx="28019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Surrounding Area</a:t>
            </a:r>
          </a:p>
        </p:txBody>
      </p:sp>
      <p:sp>
        <p:nvSpPr>
          <p:cNvPr id="11" name="TextBox 10">
            <a:extLst>
              <a:ext uri="{FF2B5EF4-FFF2-40B4-BE49-F238E27FC236}">
                <a16:creationId xmlns:a16="http://schemas.microsoft.com/office/drawing/2014/main" id="{13004C4D-D1A3-4DAE-8EDD-17B654441313}"/>
              </a:ext>
            </a:extLst>
          </p:cNvPr>
          <p:cNvSpPr txBox="1"/>
          <p:nvPr/>
        </p:nvSpPr>
        <p:spPr>
          <a:xfrm>
            <a:off x="3868686" y="3444779"/>
            <a:ext cx="2146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Exterior Area</a:t>
            </a:r>
          </a:p>
        </p:txBody>
      </p:sp>
      <p:sp>
        <p:nvSpPr>
          <p:cNvPr id="12" name="TextBox 11">
            <a:extLst>
              <a:ext uri="{FF2B5EF4-FFF2-40B4-BE49-F238E27FC236}">
                <a16:creationId xmlns:a16="http://schemas.microsoft.com/office/drawing/2014/main" id="{7B0BD512-AD1E-4967-96A2-F590A0038502}"/>
              </a:ext>
            </a:extLst>
          </p:cNvPr>
          <p:cNvSpPr txBox="1"/>
          <p:nvPr/>
        </p:nvSpPr>
        <p:spPr>
          <a:xfrm>
            <a:off x="3923317" y="4057023"/>
            <a:ext cx="20917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Interior Area</a:t>
            </a:r>
          </a:p>
        </p:txBody>
      </p:sp>
      <p:sp>
        <p:nvSpPr>
          <p:cNvPr id="13" name="Content Placeholder 1"/>
          <p:cNvSpPr>
            <a:spLocks noGrp="1"/>
          </p:cNvSpPr>
          <p:nvPr>
            <p:ph idx="1"/>
          </p:nvPr>
        </p:nvSpPr>
        <p:spPr>
          <a:xfrm>
            <a:off x="838200" y="1315536"/>
            <a:ext cx="8543925" cy="1433522"/>
          </a:xfrm>
        </p:spPr>
        <p:txBody>
          <a:bodyPr>
            <a:normAutofit/>
          </a:bodyPr>
          <a:lstStyle/>
          <a:p>
            <a:pPr marL="0" lvl="0" indent="0">
              <a:spcAft>
                <a:spcPts val="1100"/>
              </a:spcAft>
              <a:buNone/>
            </a:pPr>
            <a:r>
              <a:rPr lang="en-GB" sz="2800" dirty="0"/>
              <a:t>The search should be divided into three main areas:</a:t>
            </a:r>
          </a:p>
        </p:txBody>
      </p:sp>
      <p:sp>
        <p:nvSpPr>
          <p:cNvPr id="14" name="TextBox 13">
            <a:extLst>
              <a:ext uri="{FF2B5EF4-FFF2-40B4-BE49-F238E27FC236}">
                <a16:creationId xmlns:a16="http://schemas.microsoft.com/office/drawing/2014/main" id="{33D0535F-1859-A5AD-A8F8-334F12738BD5}"/>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Primary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15" name="Title 3">
            <a:extLst>
              <a:ext uri="{FF2B5EF4-FFF2-40B4-BE49-F238E27FC236}">
                <a16:creationId xmlns:a16="http://schemas.microsoft.com/office/drawing/2014/main" id="{5479600A-7F61-C841-5C36-E0A4358360AA}"/>
              </a:ext>
            </a:extLst>
          </p:cNvPr>
          <p:cNvSpPr>
            <a:spLocks noGrp="1"/>
          </p:cNvSpPr>
          <p:nvPr>
            <p:ph type="title"/>
          </p:nvPr>
        </p:nvSpPr>
        <p:spPr>
          <a:xfrm>
            <a:off x="681036" y="44817"/>
            <a:ext cx="8543925" cy="773087"/>
          </a:xfrm>
        </p:spPr>
        <p:txBody>
          <a:bodyPr/>
          <a:lstStyle/>
          <a:p>
            <a:r>
              <a:rPr lang="en-US" b="0" dirty="0">
                <a:latin typeface="Century Gothic" panose="020B0502020202020204" pitchFamily="34" charset="0"/>
              </a:rPr>
              <a:t>Vehicle Search</a:t>
            </a:r>
          </a:p>
        </p:txBody>
      </p:sp>
    </p:spTree>
    <p:extLst>
      <p:ext uri="{BB962C8B-B14F-4D97-AF65-F5344CB8AC3E}">
        <p14:creationId xmlns:p14="http://schemas.microsoft.com/office/powerpoint/2010/main" val="38314072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61" y="1493119"/>
            <a:ext cx="8543925" cy="3871762"/>
          </a:xfrm>
        </p:spPr>
        <p:txBody>
          <a:bodyPr>
            <a:normAutofit/>
          </a:bodyPr>
          <a:lstStyle/>
          <a:p>
            <a:pPr marL="0" lvl="0" indent="0">
              <a:spcAft>
                <a:spcPts val="1100"/>
              </a:spcAft>
              <a:buNone/>
            </a:pPr>
            <a:r>
              <a:rPr lang="en-GB" sz="2400" b="1" dirty="0"/>
              <a:t>Surrounding Area</a:t>
            </a:r>
          </a:p>
          <a:p>
            <a:pPr lvl="0">
              <a:spcAft>
                <a:spcPts val="1100"/>
              </a:spcAft>
            </a:pPr>
            <a:r>
              <a:rPr lang="en-GB" sz="2400" dirty="0"/>
              <a:t>Items discarded by Occupants </a:t>
            </a:r>
          </a:p>
          <a:p>
            <a:pPr lvl="0">
              <a:spcAft>
                <a:spcPts val="1100"/>
              </a:spcAft>
            </a:pPr>
            <a:r>
              <a:rPr lang="en-GB" sz="2400" dirty="0"/>
              <a:t>Anything that has fallen off the vehicle or leaking from the vehicle</a:t>
            </a:r>
          </a:p>
        </p:txBody>
      </p:sp>
      <p:sp>
        <p:nvSpPr>
          <p:cNvPr id="6" name="Slide Number Placeholder 5">
            <a:extLst>
              <a:ext uri="{FF2B5EF4-FFF2-40B4-BE49-F238E27FC236}">
                <a16:creationId xmlns:a16="http://schemas.microsoft.com/office/drawing/2014/main" id="{9D07F23B-5140-4642-81A3-7032C10C62A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6C82874D-3F2F-C4FC-E2FF-BD266B787D84}"/>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Primary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7" name="Title 3">
            <a:extLst>
              <a:ext uri="{FF2B5EF4-FFF2-40B4-BE49-F238E27FC236}">
                <a16:creationId xmlns:a16="http://schemas.microsoft.com/office/drawing/2014/main" id="{B49C3DFD-BD73-D5D2-11E7-7B1911E83955}"/>
              </a:ext>
            </a:extLst>
          </p:cNvPr>
          <p:cNvSpPr>
            <a:spLocks noGrp="1"/>
          </p:cNvSpPr>
          <p:nvPr>
            <p:ph type="title"/>
          </p:nvPr>
        </p:nvSpPr>
        <p:spPr>
          <a:xfrm>
            <a:off x="681036" y="44817"/>
            <a:ext cx="8543925" cy="773087"/>
          </a:xfrm>
        </p:spPr>
        <p:txBody>
          <a:bodyPr>
            <a:normAutofit/>
          </a:bodyPr>
          <a:lstStyle/>
          <a:p>
            <a:r>
              <a:rPr lang="en-US" sz="3200" b="0" dirty="0">
                <a:latin typeface="Century Gothic" panose="020B0502020202020204" pitchFamily="34" charset="0"/>
              </a:rPr>
              <a:t>Vehicle Search</a:t>
            </a:r>
          </a:p>
        </p:txBody>
      </p:sp>
    </p:spTree>
    <p:extLst>
      <p:ext uri="{BB962C8B-B14F-4D97-AF65-F5344CB8AC3E}">
        <p14:creationId xmlns:p14="http://schemas.microsoft.com/office/powerpoint/2010/main" val="344267253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1493119"/>
            <a:ext cx="5440878" cy="3871762"/>
          </a:xfrm>
        </p:spPr>
        <p:txBody>
          <a:bodyPr>
            <a:normAutofit/>
          </a:bodyPr>
          <a:lstStyle/>
          <a:p>
            <a:pPr marL="0" lvl="0" indent="0">
              <a:spcAft>
                <a:spcPts val="1100"/>
              </a:spcAft>
              <a:buNone/>
            </a:pPr>
            <a:r>
              <a:rPr lang="en-GB" sz="2400" b="1" dirty="0"/>
              <a:t>Exterior</a:t>
            </a:r>
          </a:p>
          <a:p>
            <a:pPr marL="0" lvl="0" indent="0">
              <a:spcAft>
                <a:spcPts val="1100"/>
              </a:spcAft>
              <a:buNone/>
            </a:pPr>
            <a:r>
              <a:rPr lang="en-GB" sz="2400" dirty="0"/>
              <a:t>Can be broken down into four areas:</a:t>
            </a:r>
          </a:p>
          <a:p>
            <a:pPr>
              <a:spcAft>
                <a:spcPts val="1100"/>
              </a:spcAft>
            </a:pPr>
            <a:r>
              <a:rPr lang="en-GB" sz="2400" dirty="0"/>
              <a:t>Front</a:t>
            </a:r>
          </a:p>
          <a:p>
            <a:pPr>
              <a:spcAft>
                <a:spcPts val="1100"/>
              </a:spcAft>
            </a:pPr>
            <a:r>
              <a:rPr lang="en-GB" sz="2400" dirty="0"/>
              <a:t>Side </a:t>
            </a:r>
          </a:p>
          <a:p>
            <a:pPr>
              <a:spcAft>
                <a:spcPts val="1100"/>
              </a:spcAft>
            </a:pPr>
            <a:r>
              <a:rPr lang="en-GB" sz="2400" dirty="0"/>
              <a:t>Rear</a:t>
            </a:r>
          </a:p>
          <a:p>
            <a:pPr>
              <a:spcAft>
                <a:spcPts val="1100"/>
              </a:spcAft>
            </a:pPr>
            <a:r>
              <a:rPr lang="en-GB" sz="2400" dirty="0"/>
              <a:t>Underside</a:t>
            </a:r>
          </a:p>
        </p:txBody>
      </p:sp>
      <p:sp>
        <p:nvSpPr>
          <p:cNvPr id="7" name="Slide Number Placeholder 6">
            <a:extLst>
              <a:ext uri="{FF2B5EF4-FFF2-40B4-BE49-F238E27FC236}">
                <a16:creationId xmlns:a16="http://schemas.microsoft.com/office/drawing/2014/main" id="{6DBCCFB8-83DE-498F-ACD3-C7B87F04B89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D27DD461-7AA3-61C7-45CD-A724280FBA81}"/>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Primary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6" name="Title 3">
            <a:extLst>
              <a:ext uri="{FF2B5EF4-FFF2-40B4-BE49-F238E27FC236}">
                <a16:creationId xmlns:a16="http://schemas.microsoft.com/office/drawing/2014/main" id="{66ED9641-13CF-4303-799F-29B468ED5FF7}"/>
              </a:ext>
            </a:extLst>
          </p:cNvPr>
          <p:cNvSpPr>
            <a:spLocks noGrp="1"/>
          </p:cNvSpPr>
          <p:nvPr>
            <p:ph type="title"/>
          </p:nvPr>
        </p:nvSpPr>
        <p:spPr>
          <a:xfrm>
            <a:off x="681036" y="44817"/>
            <a:ext cx="8543925" cy="773087"/>
          </a:xfrm>
        </p:spPr>
        <p:txBody>
          <a:bodyPr>
            <a:normAutofit/>
          </a:bodyPr>
          <a:lstStyle/>
          <a:p>
            <a:r>
              <a:rPr lang="en-US" sz="3200" b="0" dirty="0">
                <a:latin typeface="Century Gothic" panose="020B0502020202020204" pitchFamily="34" charset="0"/>
              </a:rPr>
              <a:t>Vehicle Search</a:t>
            </a:r>
          </a:p>
        </p:txBody>
      </p:sp>
      <p:pic>
        <p:nvPicPr>
          <p:cNvPr id="10" name="Picture 9">
            <a:extLst>
              <a:ext uri="{FF2B5EF4-FFF2-40B4-BE49-F238E27FC236}">
                <a16:creationId xmlns:a16="http://schemas.microsoft.com/office/drawing/2014/main" id="{2118B0FA-5301-AD58-8919-2F283C50BA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5479438" y="2861783"/>
            <a:ext cx="3911014" cy="2251793"/>
          </a:xfrm>
          <a:prstGeom prst="rect">
            <a:avLst/>
          </a:prstGeom>
        </p:spPr>
      </p:pic>
      <p:grpSp>
        <p:nvGrpSpPr>
          <p:cNvPr id="19" name="Group 18">
            <a:extLst>
              <a:ext uri="{FF2B5EF4-FFF2-40B4-BE49-F238E27FC236}">
                <a16:creationId xmlns:a16="http://schemas.microsoft.com/office/drawing/2014/main" id="{C5759BEE-3BEB-BDB5-573F-36EB9D241E7B}"/>
              </a:ext>
            </a:extLst>
          </p:cNvPr>
          <p:cNvGrpSpPr/>
          <p:nvPr/>
        </p:nvGrpSpPr>
        <p:grpSpPr>
          <a:xfrm>
            <a:off x="7957467" y="1610683"/>
            <a:ext cx="155079" cy="421489"/>
            <a:chOff x="1098992" y="3994084"/>
            <a:chExt cx="243126" cy="787261"/>
          </a:xfrm>
          <a:solidFill>
            <a:schemeClr val="tx1"/>
          </a:solidFill>
        </p:grpSpPr>
        <p:cxnSp>
          <p:nvCxnSpPr>
            <p:cNvPr id="20" name="Straight Connector 19">
              <a:extLst>
                <a:ext uri="{FF2B5EF4-FFF2-40B4-BE49-F238E27FC236}">
                  <a16:creationId xmlns:a16="http://schemas.microsoft.com/office/drawing/2014/main" id="{73CB6E4E-29CA-2853-4015-F8E265C8075D}"/>
                </a:ext>
              </a:extLst>
            </p:cNvPr>
            <p:cNvCxnSpPr/>
            <p:nvPr/>
          </p:nvCxnSpPr>
          <p:spPr>
            <a:xfrm>
              <a:off x="1214529" y="4178512"/>
              <a:ext cx="0" cy="363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088CB6-E528-837A-DC97-52135DA906C6}"/>
                </a:ext>
              </a:extLst>
            </p:cNvPr>
            <p:cNvCxnSpPr/>
            <p:nvPr/>
          </p:nvCxnSpPr>
          <p:spPr>
            <a:xfrm flipH="1">
              <a:off x="1111045" y="4532671"/>
              <a:ext cx="116110" cy="2486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1EF7D9-E7E0-2FCA-0B4A-2DAD3F3571A0}"/>
                </a:ext>
              </a:extLst>
            </p:cNvPr>
            <p:cNvCxnSpPr/>
            <p:nvPr/>
          </p:nvCxnSpPr>
          <p:spPr>
            <a:xfrm>
              <a:off x="1214529" y="4542306"/>
              <a:ext cx="127589" cy="2294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5AA000-1B89-5599-8438-19E97D7DAD02}"/>
                </a:ext>
              </a:extLst>
            </p:cNvPr>
            <p:cNvCxnSpPr/>
            <p:nvPr/>
          </p:nvCxnSpPr>
          <p:spPr>
            <a:xfrm>
              <a:off x="1111045" y="4365523"/>
              <a:ext cx="23107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A1D6495D-634F-92C9-B9E6-6607A90E8BF2}"/>
                </a:ext>
              </a:extLst>
            </p:cNvPr>
            <p:cNvSpPr/>
            <p:nvPr/>
          </p:nvSpPr>
          <p:spPr>
            <a:xfrm>
              <a:off x="1098992" y="3994084"/>
              <a:ext cx="231073" cy="212498"/>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25" name="Group 24">
            <a:extLst>
              <a:ext uri="{FF2B5EF4-FFF2-40B4-BE49-F238E27FC236}">
                <a16:creationId xmlns:a16="http://schemas.microsoft.com/office/drawing/2014/main" id="{7968B453-025D-2FEF-2455-BD01BF692327}"/>
              </a:ext>
            </a:extLst>
          </p:cNvPr>
          <p:cNvGrpSpPr/>
          <p:nvPr/>
        </p:nvGrpSpPr>
        <p:grpSpPr>
          <a:xfrm>
            <a:off x="6668674" y="1610683"/>
            <a:ext cx="155079" cy="421489"/>
            <a:chOff x="1098992" y="3994084"/>
            <a:chExt cx="243126" cy="787261"/>
          </a:xfrm>
          <a:solidFill>
            <a:schemeClr val="tx1"/>
          </a:solidFill>
        </p:grpSpPr>
        <p:cxnSp>
          <p:nvCxnSpPr>
            <p:cNvPr id="26" name="Straight Connector 25">
              <a:extLst>
                <a:ext uri="{FF2B5EF4-FFF2-40B4-BE49-F238E27FC236}">
                  <a16:creationId xmlns:a16="http://schemas.microsoft.com/office/drawing/2014/main" id="{F613767D-DC11-042E-EB71-256A026D4DD2}"/>
                </a:ext>
              </a:extLst>
            </p:cNvPr>
            <p:cNvCxnSpPr/>
            <p:nvPr/>
          </p:nvCxnSpPr>
          <p:spPr>
            <a:xfrm>
              <a:off x="1214529" y="4178512"/>
              <a:ext cx="0" cy="36379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29F578C-A0BA-2327-AC55-ED972D6F84C9}"/>
                </a:ext>
              </a:extLst>
            </p:cNvPr>
            <p:cNvCxnSpPr/>
            <p:nvPr/>
          </p:nvCxnSpPr>
          <p:spPr>
            <a:xfrm flipH="1">
              <a:off x="1111045" y="4532671"/>
              <a:ext cx="116110" cy="24867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61CD1C2-CF3A-79C3-257F-3DB02C85E12A}"/>
                </a:ext>
              </a:extLst>
            </p:cNvPr>
            <p:cNvCxnSpPr/>
            <p:nvPr/>
          </p:nvCxnSpPr>
          <p:spPr>
            <a:xfrm>
              <a:off x="1214529" y="4542306"/>
              <a:ext cx="127589" cy="22940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43C70C5-96F0-7C60-BB81-0AD6C1AFA984}"/>
                </a:ext>
              </a:extLst>
            </p:cNvPr>
            <p:cNvCxnSpPr/>
            <p:nvPr/>
          </p:nvCxnSpPr>
          <p:spPr>
            <a:xfrm>
              <a:off x="1111045" y="4365523"/>
              <a:ext cx="231073"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BB306CD-9159-813D-2948-851E3756B201}"/>
                </a:ext>
              </a:extLst>
            </p:cNvPr>
            <p:cNvSpPr/>
            <p:nvPr/>
          </p:nvSpPr>
          <p:spPr>
            <a:xfrm>
              <a:off x="1098992" y="3994084"/>
              <a:ext cx="231073" cy="212498"/>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cxnSp>
        <p:nvCxnSpPr>
          <p:cNvPr id="32" name="Straight Connector 31">
            <a:extLst>
              <a:ext uri="{FF2B5EF4-FFF2-40B4-BE49-F238E27FC236}">
                <a16:creationId xmlns:a16="http://schemas.microsoft.com/office/drawing/2014/main" id="{399D8BD8-4883-66B8-9E18-4D778F9799F7}"/>
              </a:ext>
            </a:extLst>
          </p:cNvPr>
          <p:cNvCxnSpPr>
            <a:cxnSpLocks/>
          </p:cNvCxnSpPr>
          <p:nvPr/>
        </p:nvCxnSpPr>
        <p:spPr>
          <a:xfrm>
            <a:off x="7434945" y="1493119"/>
            <a:ext cx="0" cy="484711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5" name="Arrow: Curved Down 34">
            <a:extLst>
              <a:ext uri="{FF2B5EF4-FFF2-40B4-BE49-F238E27FC236}">
                <a16:creationId xmlns:a16="http://schemas.microsoft.com/office/drawing/2014/main" id="{0871A421-DD64-7791-4F3B-4F89D3BDA590}"/>
              </a:ext>
            </a:extLst>
          </p:cNvPr>
          <p:cNvSpPr/>
          <p:nvPr/>
        </p:nvSpPr>
        <p:spPr>
          <a:xfrm rot="5400000">
            <a:off x="7127669" y="3752369"/>
            <a:ext cx="3336966" cy="470620"/>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Arrow: Curved Right 35">
            <a:extLst>
              <a:ext uri="{FF2B5EF4-FFF2-40B4-BE49-F238E27FC236}">
                <a16:creationId xmlns:a16="http://schemas.microsoft.com/office/drawing/2014/main" id="{4F44CBA2-3DF4-D427-4504-8B93282F2B0D}"/>
              </a:ext>
            </a:extLst>
          </p:cNvPr>
          <p:cNvSpPr/>
          <p:nvPr/>
        </p:nvSpPr>
        <p:spPr>
          <a:xfrm>
            <a:off x="5928924" y="2271694"/>
            <a:ext cx="491640" cy="3431969"/>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2884540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93119"/>
            <a:ext cx="3985161" cy="3871762"/>
          </a:xfrm>
        </p:spPr>
        <p:txBody>
          <a:bodyPr>
            <a:normAutofit/>
          </a:bodyPr>
          <a:lstStyle/>
          <a:p>
            <a:pPr marL="0" indent="0">
              <a:spcAft>
                <a:spcPts val="1100"/>
              </a:spcAft>
              <a:buNone/>
            </a:pPr>
            <a:r>
              <a:rPr lang="en-GB" sz="2400" b="1" dirty="0"/>
              <a:t>Interior</a:t>
            </a:r>
            <a:r>
              <a:rPr lang="en-GB" sz="2400" dirty="0"/>
              <a:t>:</a:t>
            </a:r>
          </a:p>
          <a:p>
            <a:pPr>
              <a:spcAft>
                <a:spcPts val="1100"/>
              </a:spcAft>
            </a:pPr>
            <a:r>
              <a:rPr lang="en-GB" sz="2400" dirty="0"/>
              <a:t>Engine compartment</a:t>
            </a:r>
          </a:p>
          <a:p>
            <a:pPr>
              <a:spcAft>
                <a:spcPts val="1100"/>
              </a:spcAft>
            </a:pPr>
            <a:r>
              <a:rPr lang="en-GB" sz="2400" dirty="0"/>
              <a:t>Boot / Trunk</a:t>
            </a:r>
          </a:p>
          <a:p>
            <a:pPr>
              <a:spcAft>
                <a:spcPts val="1100"/>
              </a:spcAft>
            </a:pPr>
            <a:r>
              <a:rPr lang="en-GB" sz="2400" dirty="0"/>
              <a:t>Inside the vehicle </a:t>
            </a:r>
          </a:p>
          <a:p>
            <a:pPr lvl="1">
              <a:spcAft>
                <a:spcPts val="1100"/>
              </a:spcAft>
            </a:pPr>
            <a:r>
              <a:rPr lang="en-GB" sz="2000" dirty="0"/>
              <a:t>Storage compartments</a:t>
            </a:r>
          </a:p>
          <a:p>
            <a:pPr lvl="1">
              <a:spcAft>
                <a:spcPts val="1100"/>
              </a:spcAft>
            </a:pPr>
            <a:r>
              <a:rPr lang="en-GB" sz="2000" dirty="0"/>
              <a:t>Pannels </a:t>
            </a:r>
          </a:p>
          <a:p>
            <a:pPr lvl="1">
              <a:spcAft>
                <a:spcPts val="1100"/>
              </a:spcAft>
            </a:pPr>
            <a:r>
              <a:rPr lang="en-GB" sz="2000" dirty="0"/>
              <a:t>Under and in seats</a:t>
            </a:r>
          </a:p>
        </p:txBody>
      </p:sp>
      <p:sp>
        <p:nvSpPr>
          <p:cNvPr id="6" name="Slide Number Placeholder 5">
            <a:extLst>
              <a:ext uri="{FF2B5EF4-FFF2-40B4-BE49-F238E27FC236}">
                <a16:creationId xmlns:a16="http://schemas.microsoft.com/office/drawing/2014/main" id="{FD7692C4-7AC2-4E52-BC85-7B6BD5FF9ACB}"/>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771ADAA-4E94-C502-3470-C625B1EA70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1722" y="453148"/>
            <a:ext cx="2698078" cy="2287281"/>
          </a:xfrm>
          <a:prstGeom prst="rect">
            <a:avLst/>
          </a:prstGeom>
        </p:spPr>
      </p:pic>
      <p:pic>
        <p:nvPicPr>
          <p:cNvPr id="5" name="Picture 4">
            <a:extLst>
              <a:ext uri="{FF2B5EF4-FFF2-40B4-BE49-F238E27FC236}">
                <a16:creationId xmlns:a16="http://schemas.microsoft.com/office/drawing/2014/main" id="{34B3B6E5-0C8E-5152-AEFC-BC67922DA7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2714" y="2541790"/>
            <a:ext cx="2637411" cy="1952624"/>
          </a:xfrm>
          <a:prstGeom prst="rect">
            <a:avLst/>
          </a:prstGeom>
        </p:spPr>
      </p:pic>
      <p:pic>
        <p:nvPicPr>
          <p:cNvPr id="7" name="Picture 6">
            <a:extLst>
              <a:ext uri="{FF2B5EF4-FFF2-40B4-BE49-F238E27FC236}">
                <a16:creationId xmlns:a16="http://schemas.microsoft.com/office/drawing/2014/main" id="{6F00977F-4AE8-6BEC-75F8-8024304E48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47603" y="4566894"/>
            <a:ext cx="3066114" cy="2046631"/>
          </a:xfrm>
          <a:prstGeom prst="rect">
            <a:avLst/>
          </a:prstGeom>
        </p:spPr>
      </p:pic>
      <p:sp>
        <p:nvSpPr>
          <p:cNvPr id="12" name="TextBox 11">
            <a:extLst>
              <a:ext uri="{FF2B5EF4-FFF2-40B4-BE49-F238E27FC236}">
                <a16:creationId xmlns:a16="http://schemas.microsoft.com/office/drawing/2014/main" id="{5D9C65CE-EB5A-279D-ACB3-764B77ED59F0}"/>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Primary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13" name="Title 3">
            <a:extLst>
              <a:ext uri="{FF2B5EF4-FFF2-40B4-BE49-F238E27FC236}">
                <a16:creationId xmlns:a16="http://schemas.microsoft.com/office/drawing/2014/main" id="{5F61987D-87B0-A9A7-FC69-505063AA79B4}"/>
              </a:ext>
            </a:extLst>
          </p:cNvPr>
          <p:cNvSpPr>
            <a:spLocks noGrp="1"/>
          </p:cNvSpPr>
          <p:nvPr>
            <p:ph type="title"/>
          </p:nvPr>
        </p:nvSpPr>
        <p:spPr>
          <a:xfrm>
            <a:off x="681036" y="44817"/>
            <a:ext cx="8543925" cy="773087"/>
          </a:xfrm>
        </p:spPr>
        <p:txBody>
          <a:bodyPr>
            <a:normAutofit/>
          </a:bodyPr>
          <a:lstStyle/>
          <a:p>
            <a:r>
              <a:rPr lang="en-US" sz="3200" b="0" dirty="0">
                <a:latin typeface="Century Gothic" panose="020B0502020202020204" pitchFamily="34" charset="0"/>
              </a:rPr>
              <a:t>Vehicle Search</a:t>
            </a:r>
          </a:p>
        </p:txBody>
      </p:sp>
    </p:spTree>
    <p:extLst>
      <p:ext uri="{BB962C8B-B14F-4D97-AF65-F5344CB8AC3E}">
        <p14:creationId xmlns:p14="http://schemas.microsoft.com/office/powerpoint/2010/main" val="392300904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A3A894-4FA1-4470-BD34-45C9E4522222}"/>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Content Placeholder 5">
            <a:extLst>
              <a:ext uri="{FF2B5EF4-FFF2-40B4-BE49-F238E27FC236}">
                <a16:creationId xmlns:a16="http://schemas.microsoft.com/office/drawing/2014/main" id="{D8023EB6-11A5-7DA3-1169-CAC672B076A5}"/>
              </a:ext>
            </a:extLst>
          </p:cNvPr>
          <p:cNvSpPr txBox="1">
            <a:spLocks/>
          </p:cNvSpPr>
          <p:nvPr/>
        </p:nvSpPr>
        <p:spPr>
          <a:xfrm>
            <a:off x="267099" y="1284145"/>
            <a:ext cx="4914501" cy="53293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Considerations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a:solidFill>
                  <a:prstClr val="black"/>
                </a:solidFill>
                <a:latin typeface="Century Gothic" panose="020B0502020202020204" pitchFamily="34" charset="0"/>
              </a:rPr>
              <a:t>Mission specific rules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Person search considerations apply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a:t>
            </a:r>
            <a:r>
              <a:rPr lang="en-US" sz="2400" dirty="0">
                <a:solidFill>
                  <a:prstClr val="black"/>
                </a:solidFill>
                <a:latin typeface="Century Gothic" panose="020B0502020202020204" pitchFamily="34" charset="0"/>
              </a:rPr>
              <a:t>x</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Technical</a:t>
            </a:r>
            <a:r>
              <a:rPr lang="en-US" sz="2400" dirty="0">
                <a:solidFill>
                  <a:prstClr val="black"/>
                </a:solidFill>
                <a:latin typeface="Century Gothic" panose="020B0502020202020204" pitchFamily="34" charset="0"/>
              </a:rPr>
              <a:t> knowledge</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CDA35D2B-4ED5-C772-FBBA-801AEBB3ED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5641" y="1759034"/>
            <a:ext cx="4069821" cy="3339932"/>
          </a:xfrm>
          <a:prstGeom prst="rect">
            <a:avLst/>
          </a:prstGeom>
        </p:spPr>
      </p:pic>
      <p:sp>
        <p:nvSpPr>
          <p:cNvPr id="6" name="TextBox 5">
            <a:extLst>
              <a:ext uri="{FF2B5EF4-FFF2-40B4-BE49-F238E27FC236}">
                <a16:creationId xmlns:a16="http://schemas.microsoft.com/office/drawing/2014/main" id="{94AA5B84-4497-1117-028A-28445D0E8FC6}"/>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Primary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7" name="Title 3">
            <a:extLst>
              <a:ext uri="{FF2B5EF4-FFF2-40B4-BE49-F238E27FC236}">
                <a16:creationId xmlns:a16="http://schemas.microsoft.com/office/drawing/2014/main" id="{4F10D7D6-470C-16D6-7724-B3A6271855E0}"/>
              </a:ext>
            </a:extLst>
          </p:cNvPr>
          <p:cNvSpPr>
            <a:spLocks noGrp="1"/>
          </p:cNvSpPr>
          <p:nvPr>
            <p:ph type="title"/>
          </p:nvPr>
        </p:nvSpPr>
        <p:spPr>
          <a:xfrm>
            <a:off x="681036" y="44817"/>
            <a:ext cx="8543925" cy="773087"/>
          </a:xfrm>
        </p:spPr>
        <p:txBody>
          <a:bodyPr>
            <a:normAutofit/>
          </a:bodyPr>
          <a:lstStyle/>
          <a:p>
            <a:r>
              <a:rPr lang="en-US" sz="3200" b="0" dirty="0">
                <a:latin typeface="Century Gothic" panose="020B0502020202020204" pitchFamily="34" charset="0"/>
              </a:rPr>
              <a:t>Vehicle Search</a:t>
            </a:r>
          </a:p>
        </p:txBody>
      </p:sp>
    </p:spTree>
    <p:extLst>
      <p:ext uri="{BB962C8B-B14F-4D97-AF65-F5344CB8AC3E}">
        <p14:creationId xmlns:p14="http://schemas.microsoft.com/office/powerpoint/2010/main" val="199572157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BCBEB-2B3D-E264-1C66-877841A1E5E1}"/>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DDBE69CA-EBDE-42A8-1D1F-E5E726564C31}"/>
              </a:ext>
            </a:extLst>
          </p:cNvPr>
          <p:cNvSpPr>
            <a:spLocks noGrp="1"/>
          </p:cNvSpPr>
          <p:nvPr>
            <p:ph type="title"/>
          </p:nvPr>
        </p:nvSpPr>
        <p:spPr>
          <a:xfrm>
            <a:off x="681036" y="44817"/>
            <a:ext cx="8543925" cy="773087"/>
          </a:xfrm>
        </p:spPr>
        <p:txBody>
          <a:bodyPr/>
          <a:lstStyle/>
          <a:p>
            <a:r>
              <a:rPr lang="en-US" dirty="0"/>
              <a:t>Vehicle Search</a:t>
            </a:r>
          </a:p>
        </p:txBody>
      </p:sp>
      <p:sp>
        <p:nvSpPr>
          <p:cNvPr id="2" name="Content Placeholder 5">
            <a:extLst>
              <a:ext uri="{FF2B5EF4-FFF2-40B4-BE49-F238E27FC236}">
                <a16:creationId xmlns:a16="http://schemas.microsoft.com/office/drawing/2014/main" id="{69EEB56B-BBE3-C30A-3420-A91529B0A1B6}"/>
              </a:ext>
            </a:extLst>
          </p:cNvPr>
          <p:cNvSpPr txBox="1">
            <a:spLocks/>
          </p:cNvSpPr>
          <p:nvPr/>
        </p:nvSpPr>
        <p:spPr>
          <a:xfrm>
            <a:off x="1033153" y="2078749"/>
            <a:ext cx="6994565" cy="345515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Non Life Threatening Find: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Item removed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Search Completed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Subject Arrested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Life Threatening Find: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rPr>
              <a:t>5Cs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3" name="Content Placeholder 5">
            <a:extLst>
              <a:ext uri="{FF2B5EF4-FFF2-40B4-BE49-F238E27FC236}">
                <a16:creationId xmlns:a16="http://schemas.microsoft.com/office/drawing/2014/main" id="{43461F3F-95AA-4F20-7169-DE7F5763C1E8}"/>
              </a:ext>
            </a:extLst>
          </p:cNvPr>
          <p:cNvSpPr txBox="1">
            <a:spLocks/>
          </p:cNvSpPr>
          <p:nvPr/>
        </p:nvSpPr>
        <p:spPr>
          <a:xfrm>
            <a:off x="1630440" y="1222655"/>
            <a:ext cx="6645120" cy="7730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sym typeface="Arial"/>
              </a:rPr>
              <a:t>ACTIONS ON A FIND</a:t>
            </a:r>
          </a:p>
        </p:txBody>
      </p:sp>
    </p:spTree>
    <p:extLst>
      <p:ext uri="{BB962C8B-B14F-4D97-AF65-F5344CB8AC3E}">
        <p14:creationId xmlns:p14="http://schemas.microsoft.com/office/powerpoint/2010/main" val="21813945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3C675-0B31-A957-536A-7535653D73E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D4B22E0-617E-9F71-EC38-6FDF4E72B2D6}"/>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Primary Search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7" name="Title 3">
            <a:extLst>
              <a:ext uri="{FF2B5EF4-FFF2-40B4-BE49-F238E27FC236}">
                <a16:creationId xmlns:a16="http://schemas.microsoft.com/office/drawing/2014/main" id="{B9BB92F3-73F5-7545-B5E6-BF8042E8F8FA}"/>
              </a:ext>
            </a:extLst>
          </p:cNvPr>
          <p:cNvSpPr>
            <a:spLocks noGrp="1"/>
          </p:cNvSpPr>
          <p:nvPr>
            <p:ph type="title"/>
          </p:nvPr>
        </p:nvSpPr>
        <p:spPr>
          <a:xfrm>
            <a:off x="681036" y="44817"/>
            <a:ext cx="8543925" cy="773087"/>
          </a:xfrm>
        </p:spPr>
        <p:txBody>
          <a:bodyPr>
            <a:normAutofit/>
          </a:bodyPr>
          <a:lstStyle/>
          <a:p>
            <a:r>
              <a:rPr lang="en-US" sz="3200" b="0" dirty="0">
                <a:latin typeface="Century Gothic" panose="020B0502020202020204" pitchFamily="34" charset="0"/>
              </a:rPr>
              <a:t>Vehicle Search</a:t>
            </a:r>
          </a:p>
        </p:txBody>
      </p:sp>
      <p:sp>
        <p:nvSpPr>
          <p:cNvPr id="8" name="Content Placeholder 5">
            <a:extLst>
              <a:ext uri="{FF2B5EF4-FFF2-40B4-BE49-F238E27FC236}">
                <a16:creationId xmlns:a16="http://schemas.microsoft.com/office/drawing/2014/main" id="{B92B7687-C9C3-0CDF-4D3E-1722B7A1F1E9}"/>
              </a:ext>
            </a:extLst>
          </p:cNvPr>
          <p:cNvSpPr txBox="1">
            <a:spLocks/>
          </p:cNvSpPr>
          <p:nvPr/>
        </p:nvSpPr>
        <p:spPr>
          <a:xfrm>
            <a:off x="1629592" y="1923580"/>
            <a:ext cx="6645120" cy="33030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Tx/>
              <a:buNone/>
            </a:pPr>
            <a:r>
              <a:rPr lang="en-US" sz="2400" b="1" dirty="0">
                <a:solidFill>
                  <a:srgbClr val="FF0000"/>
                </a:solidFill>
                <a:latin typeface="Century Gothic" panose="020B0502020202020204" pitchFamily="34" charset="0"/>
              </a:rPr>
              <a:t>INSTRUCTOR DEMONSTRATION OF PRIMARY VEHICLE SEARCH</a:t>
            </a:r>
          </a:p>
          <a:p>
            <a:pPr marL="0" indent="0" algn="ctr">
              <a:buClrTx/>
              <a:buNone/>
            </a:pPr>
            <a:endParaRPr lang="en-US" sz="2400" b="1" dirty="0">
              <a:solidFill>
                <a:srgbClr val="FF0000"/>
              </a:solidFill>
              <a:latin typeface="Century Gothic" panose="020B0502020202020204" pitchFamily="34" charset="0"/>
            </a:endParaRPr>
          </a:p>
          <a:p>
            <a:pPr marL="0" indent="0" algn="ctr">
              <a:buClrTx/>
              <a:buNone/>
            </a:pPr>
            <a:r>
              <a:rPr lang="en-US" sz="2400" b="1" dirty="0">
                <a:solidFill>
                  <a:srgbClr val="FF0000"/>
                </a:solidFill>
                <a:latin typeface="Century Gothic" panose="020B0502020202020204" pitchFamily="34" charset="0"/>
              </a:rPr>
              <a:t>And</a:t>
            </a:r>
          </a:p>
          <a:p>
            <a:pPr marL="0" indent="0" algn="ctr">
              <a:buClrTx/>
              <a:buNone/>
            </a:pPr>
            <a:endParaRPr lang="en-US" sz="2400" b="1" dirty="0">
              <a:solidFill>
                <a:srgbClr val="FF0000"/>
              </a:solidFill>
              <a:latin typeface="Century Gothic" panose="020B0502020202020204" pitchFamily="34" charset="0"/>
            </a:endParaRPr>
          </a:p>
          <a:p>
            <a:pPr marL="0" indent="0" algn="ctr">
              <a:buClrTx/>
              <a:buNone/>
            </a:pPr>
            <a:r>
              <a:rPr lang="en-US" sz="2400" b="1" dirty="0">
                <a:solidFill>
                  <a:srgbClr val="FF0000"/>
                </a:solidFill>
                <a:latin typeface="Century Gothic" panose="020B0502020202020204" pitchFamily="34" charset="0"/>
              </a:rPr>
              <a:t> STUDENT PRACTICE </a:t>
            </a:r>
          </a:p>
        </p:txBody>
      </p:sp>
    </p:spTree>
    <p:extLst>
      <p:ext uri="{BB962C8B-B14F-4D97-AF65-F5344CB8AC3E}">
        <p14:creationId xmlns:p14="http://schemas.microsoft.com/office/powerpoint/2010/main" val="36654519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04E0D-2388-9389-96AE-590A895C28E3}"/>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88FA312D-CD5A-350F-954A-8568E8434D5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0" name="Straight Connector 99">
            <a:extLst>
              <a:ext uri="{FF2B5EF4-FFF2-40B4-BE49-F238E27FC236}">
                <a16:creationId xmlns:a16="http://schemas.microsoft.com/office/drawing/2014/main" id="{E8DFC971-975F-F93D-24CC-5490003FEE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C0A4092B-2E8F-A67E-6D55-8C29CBA15F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2ADA383-4C88-A831-9056-54E4DECA1854}"/>
              </a:ext>
            </a:extLst>
          </p:cNvPr>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3400" y="618026"/>
            <a:ext cx="600462" cy="509981"/>
          </a:xfrm>
          <a:prstGeom prst="rect">
            <a:avLst/>
          </a:prstGeom>
        </p:spPr>
      </p:pic>
      <p:sp>
        <p:nvSpPr>
          <p:cNvPr id="19457" name="Rectangle 2">
            <a:extLst>
              <a:ext uri="{FF2B5EF4-FFF2-40B4-BE49-F238E27FC236}">
                <a16:creationId xmlns:a16="http://schemas.microsoft.com/office/drawing/2014/main" id="{2AEF06A9-899C-F557-9108-F47AEBEAD1EC}"/>
              </a:ext>
            </a:extLst>
          </p:cNvPr>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latin typeface="Century Gothic" panose="020B0502020202020204" pitchFamily="34" charset="0"/>
                <a:ea typeface="+mn-ea"/>
                <a:cs typeface="+mn-cs"/>
              </a:rPr>
              <a:t>2.2.4</a:t>
            </a:r>
            <a:r>
              <a:rPr lang="en-US" sz="3200" kern="1200" dirty="0">
                <a:solidFill>
                  <a:prstClr val="white"/>
                </a:solidFill>
                <a:latin typeface="Century Gothic" panose="020B0502020202020204" pitchFamily="34" charset="0"/>
                <a:ea typeface="+mn-ea"/>
                <a:cs typeface="+mn-cs"/>
              </a:rPr>
              <a:t> </a:t>
            </a:r>
            <a:r>
              <a:rPr lang="en-US" sz="3200" dirty="0">
                <a:solidFill>
                  <a:prstClr val="white"/>
                </a:solidFill>
                <a:latin typeface="Century Gothic" panose="020B0502020202020204" pitchFamily="34" charset="0"/>
                <a:ea typeface="+mn-ea"/>
                <a:cs typeface="+mn-cs"/>
              </a:rPr>
              <a:t>Vulnerable Point Check</a:t>
            </a:r>
            <a:r>
              <a:rPr lang="en-US" sz="3200" kern="1200" dirty="0">
                <a:solidFill>
                  <a:prstClr val="white"/>
                </a:solidFill>
                <a:latin typeface="Century Gothic" panose="020B0502020202020204" pitchFamily="34" charset="0"/>
                <a:ea typeface="+mn-ea"/>
                <a:cs typeface="+mn-cs"/>
              </a:rPr>
              <a:t> </a:t>
            </a:r>
          </a:p>
        </p:txBody>
      </p:sp>
      <p:sp>
        <p:nvSpPr>
          <p:cNvPr id="2" name="Slide Number Placeholder 1">
            <a:extLst>
              <a:ext uri="{FF2B5EF4-FFF2-40B4-BE49-F238E27FC236}">
                <a16:creationId xmlns:a16="http://schemas.microsoft.com/office/drawing/2014/main" id="{E0BFBC7A-1B0E-7F86-8F6F-ED1DBB6794F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28561125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A3A894-4FA1-4470-BD34-45C9E4522222}"/>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Content Placeholder 5">
            <a:extLst>
              <a:ext uri="{FF2B5EF4-FFF2-40B4-BE49-F238E27FC236}">
                <a16:creationId xmlns:a16="http://schemas.microsoft.com/office/drawing/2014/main" id="{D8023EB6-11A5-7DA3-1169-CAC672B076A5}"/>
              </a:ext>
            </a:extLst>
          </p:cNvPr>
          <p:cNvSpPr txBox="1">
            <a:spLocks/>
          </p:cNvSpPr>
          <p:nvPr/>
        </p:nvSpPr>
        <p:spPr>
          <a:xfrm>
            <a:off x="124098" y="868462"/>
            <a:ext cx="4914501" cy="53293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VP check is a basic search drill conducted in a low threat IED environment where a patrol or convoy does not have access to trained search team, but has </a:t>
            </a: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alternative </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than to pass through a VP.</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specific IED threat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Conducted with or without specialist equipment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Acts as a deterrence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Reduce</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probability and impact of IED strike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itle 3">
            <a:extLst>
              <a:ext uri="{FF2B5EF4-FFF2-40B4-BE49-F238E27FC236}">
                <a16:creationId xmlns:a16="http://schemas.microsoft.com/office/drawing/2014/main" id="{B32D64AC-33A3-79A8-4EF9-6D5EBD0D209F}"/>
              </a:ext>
            </a:extLst>
          </p:cNvPr>
          <p:cNvSpPr>
            <a:spLocks noGrp="1"/>
          </p:cNvSpPr>
          <p:nvPr>
            <p:ph type="title"/>
          </p:nvPr>
        </p:nvSpPr>
        <p:spPr>
          <a:xfrm>
            <a:off x="681036" y="44817"/>
            <a:ext cx="8543925" cy="773087"/>
          </a:xfrm>
        </p:spPr>
        <p:txBody>
          <a:bodyPr>
            <a:normAutofit/>
          </a:bodyPr>
          <a:lstStyle/>
          <a:p>
            <a:r>
              <a:rPr lang="en-US" sz="3200" dirty="0"/>
              <a:t>VP Check</a:t>
            </a:r>
          </a:p>
        </p:txBody>
      </p:sp>
      <p:pic>
        <p:nvPicPr>
          <p:cNvPr id="4" name="Picture 3">
            <a:extLst>
              <a:ext uri="{FF2B5EF4-FFF2-40B4-BE49-F238E27FC236}">
                <a16:creationId xmlns:a16="http://schemas.microsoft.com/office/drawing/2014/main" id="{CDDEDF7A-124A-EEAE-5029-BEBFEAE5A269}"/>
              </a:ext>
            </a:extLst>
          </p:cNvPr>
          <p:cNvPicPr>
            <a:picLocks noChangeAspect="1"/>
          </p:cNvPicPr>
          <p:nvPr/>
        </p:nvPicPr>
        <p:blipFill>
          <a:blip r:embed="rId3"/>
          <a:stretch>
            <a:fillRect/>
          </a:stretch>
        </p:blipFill>
        <p:spPr>
          <a:xfrm>
            <a:off x="5157360" y="707576"/>
            <a:ext cx="4243815" cy="5540824"/>
          </a:xfrm>
          <a:prstGeom prst="rect">
            <a:avLst/>
          </a:prstGeom>
        </p:spPr>
      </p:pic>
    </p:spTree>
    <p:extLst>
      <p:ext uri="{BB962C8B-B14F-4D97-AF65-F5344CB8AC3E}">
        <p14:creationId xmlns:p14="http://schemas.microsoft.com/office/powerpoint/2010/main" val="42050689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0BD2C-3D64-0244-0E3E-AA9E9007EBB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3DAC72-5F02-0CAC-7791-A97F78958C7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pic>
        <p:nvPicPr>
          <p:cNvPr id="9" name="Google Shape;424;p6">
            <a:extLst>
              <a:ext uri="{FF2B5EF4-FFF2-40B4-BE49-F238E27FC236}">
                <a16:creationId xmlns:a16="http://schemas.microsoft.com/office/drawing/2014/main" id="{51E1D302-B35F-D8EA-09FC-13F32B6B632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17522" y="2065743"/>
            <a:ext cx="4563556" cy="2726513"/>
          </a:xfrm>
          <a:prstGeom prst="rect">
            <a:avLst/>
          </a:prstGeom>
          <a:noFill/>
          <a:ln w="9525" cap="flat" cmpd="sng">
            <a:solidFill>
              <a:schemeClr val="dk1"/>
            </a:solidFill>
            <a:prstDash val="solid"/>
            <a:round/>
            <a:headEnd type="none" w="sm" len="sm"/>
            <a:tailEnd type="none" w="sm" len="sm"/>
          </a:ln>
        </p:spPr>
      </p:pic>
      <p:sp>
        <p:nvSpPr>
          <p:cNvPr id="2" name="Rectangle 1">
            <a:extLst>
              <a:ext uri="{FF2B5EF4-FFF2-40B4-BE49-F238E27FC236}">
                <a16:creationId xmlns:a16="http://schemas.microsoft.com/office/drawing/2014/main" id="{642837AA-666D-CBC9-35A2-5B66D199208E}"/>
              </a:ext>
            </a:extLst>
          </p:cNvPr>
          <p:cNvSpPr/>
          <p:nvPr/>
        </p:nvSpPr>
        <p:spPr>
          <a:xfrm>
            <a:off x="332339" y="1166841"/>
            <a:ext cx="3906519"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5 and 25m Drill: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basic drill that can be used by everyone with no specialist equipment or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Builds on GSA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Provides a basic level of assurance any time we stop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Carried out every time we stop</a:t>
            </a:r>
          </a:p>
        </p:txBody>
      </p:sp>
      <p:sp>
        <p:nvSpPr>
          <p:cNvPr id="6" name="Title 3">
            <a:extLst>
              <a:ext uri="{FF2B5EF4-FFF2-40B4-BE49-F238E27FC236}">
                <a16:creationId xmlns:a16="http://schemas.microsoft.com/office/drawing/2014/main" id="{B146ECC6-E3CE-5E62-6FC4-6F32B70C0DC9}"/>
              </a:ext>
            </a:extLst>
          </p:cNvPr>
          <p:cNvSpPr>
            <a:spLocks noGrp="1"/>
          </p:cNvSpPr>
          <p:nvPr>
            <p:ph type="title"/>
          </p:nvPr>
        </p:nvSpPr>
        <p:spPr>
          <a:xfrm>
            <a:off x="681037" y="45498"/>
            <a:ext cx="8543925" cy="773087"/>
          </a:xfrm>
        </p:spPr>
        <p:txBody>
          <a:bodyPr>
            <a:normAutofit/>
          </a:bodyPr>
          <a:lstStyle/>
          <a:p>
            <a:pPr algn="ctr"/>
            <a:r>
              <a:rPr lang="en-US" sz="3200" dirty="0"/>
              <a:t>5 and 25m Drill </a:t>
            </a:r>
          </a:p>
        </p:txBody>
      </p:sp>
    </p:spTree>
    <p:extLst>
      <p:ext uri="{BB962C8B-B14F-4D97-AF65-F5344CB8AC3E}">
        <p14:creationId xmlns:p14="http://schemas.microsoft.com/office/powerpoint/2010/main" val="2733541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8" y="1463634"/>
            <a:ext cx="8229600" cy="4347451"/>
          </a:xfrm>
        </p:spPr>
        <p:txBody>
          <a:bodyPr wrap="square" anchor="t">
            <a:normAutofit fontScale="92500" lnSpcReduction="10000"/>
          </a:bodyPr>
          <a:lstStyle/>
          <a:p>
            <a:pPr marL="191700" indent="-191700">
              <a:spcBef>
                <a:spcPts val="504"/>
              </a:spcBef>
            </a:pPr>
            <a:r>
              <a:rPr lang="en-GB" sz="2400" dirty="0">
                <a:latin typeface="Century Gothic" panose="020B0502020202020204" pitchFamily="34" charset="0"/>
              </a:rPr>
              <a:t>Allows a 360° check for Command wire/pull devices.</a:t>
            </a:r>
          </a:p>
          <a:p>
            <a:pPr marL="191700" indent="-191700">
              <a:spcBef>
                <a:spcPts val="504"/>
              </a:spcBef>
            </a:pPr>
            <a:r>
              <a:rPr lang="en-GB" sz="2400" dirty="0">
                <a:latin typeface="Century Gothic" panose="020B0502020202020204" pitchFamily="34" charset="0"/>
              </a:rPr>
              <a:t>Allows a 360° view into the VP/VA.</a:t>
            </a:r>
          </a:p>
          <a:p>
            <a:pPr marL="191700" indent="-191700">
              <a:spcBef>
                <a:spcPts val="504"/>
              </a:spcBef>
            </a:pPr>
            <a:r>
              <a:rPr lang="en-GB" sz="2400" dirty="0">
                <a:latin typeface="Century Gothic" panose="020B0502020202020204" pitchFamily="34" charset="0"/>
              </a:rPr>
              <a:t>Helps to identify possible firing points.</a:t>
            </a:r>
          </a:p>
          <a:p>
            <a:pPr marL="191700" indent="-191700">
              <a:spcBef>
                <a:spcPts val="504"/>
              </a:spcBef>
            </a:pPr>
            <a:r>
              <a:rPr lang="en-GB" sz="2400" dirty="0">
                <a:latin typeface="Century Gothic" panose="020B0502020202020204" pitchFamily="34" charset="0"/>
              </a:rPr>
              <a:t>Enables troops to use GSA on the VP</a:t>
            </a:r>
          </a:p>
          <a:p>
            <a:pPr marL="191700" indent="-191700">
              <a:spcBef>
                <a:spcPts val="504"/>
              </a:spcBef>
            </a:pPr>
            <a:r>
              <a:rPr lang="en-GB" sz="2400" dirty="0">
                <a:latin typeface="Century Gothic" panose="020B0502020202020204" pitchFamily="34" charset="0"/>
              </a:rPr>
              <a:t>Reduces the impact of an IED strike.</a:t>
            </a:r>
          </a:p>
          <a:p>
            <a:pPr marL="191700" indent="-191700">
              <a:spcBef>
                <a:spcPts val="504"/>
              </a:spcBef>
            </a:pPr>
            <a:r>
              <a:rPr lang="en-GB" sz="2400" dirty="0">
                <a:latin typeface="Century Gothic" panose="020B0502020202020204" pitchFamily="34" charset="0"/>
              </a:rPr>
              <a:t>Places troops in a tactically favourable position:</a:t>
            </a:r>
          </a:p>
          <a:p>
            <a:pPr marL="648900" lvl="1" indent="-191700">
              <a:spcBef>
                <a:spcPts val="504"/>
              </a:spcBef>
            </a:pPr>
            <a:r>
              <a:rPr lang="en-US" sz="2400" dirty="0">
                <a:latin typeface="Century Gothic" panose="020B0502020202020204" pitchFamily="34" charset="0"/>
              </a:rPr>
              <a:t> Ground domination.</a:t>
            </a:r>
          </a:p>
          <a:p>
            <a:pPr marL="648900" lvl="1" indent="-191700">
              <a:spcBef>
                <a:spcPts val="504"/>
              </a:spcBef>
            </a:pPr>
            <a:r>
              <a:rPr lang="en-US" sz="2400" dirty="0">
                <a:latin typeface="Century Gothic" panose="020B0502020202020204" pitchFamily="34" charset="0"/>
              </a:rPr>
              <a:t>    Fast and safe movement.</a:t>
            </a:r>
          </a:p>
          <a:p>
            <a:pPr marL="648900" lvl="1" indent="-191700">
              <a:spcBef>
                <a:spcPts val="504"/>
              </a:spcBef>
            </a:pPr>
            <a:r>
              <a:rPr lang="en-US" sz="2400" dirty="0">
                <a:latin typeface="Century Gothic" panose="020B0502020202020204" pitchFamily="34" charset="0"/>
              </a:rPr>
              <a:t>    Protection. </a:t>
            </a:r>
          </a:p>
          <a:p>
            <a:pPr marL="648900" lvl="1" indent="-191700">
              <a:spcBef>
                <a:spcPts val="504"/>
              </a:spcBef>
            </a:pPr>
            <a:r>
              <a:rPr lang="en-US" sz="2400" dirty="0">
                <a:latin typeface="Century Gothic" panose="020B0502020202020204" pitchFamily="34" charset="0"/>
              </a:rPr>
              <a:t>    Easy transition into a 5Cs. </a:t>
            </a:r>
          </a:p>
          <a:p>
            <a:pPr marL="648900" lvl="1" indent="-191700">
              <a:spcBef>
                <a:spcPts val="504"/>
              </a:spcBef>
            </a:pPr>
            <a:r>
              <a:rPr lang="en-US" sz="2400" dirty="0">
                <a:latin typeface="Century Gothic" panose="020B0502020202020204" pitchFamily="34" charset="0"/>
              </a:rPr>
              <a:t>    Very hard to target.</a:t>
            </a:r>
            <a:endParaRPr lang="en-GB" sz="2400" dirty="0">
              <a:latin typeface="Century Gothic" panose="020B0502020202020204" pitchFamily="34" charset="0"/>
            </a:endParaRPr>
          </a:p>
        </p:txBody>
      </p:sp>
      <p:sp>
        <p:nvSpPr>
          <p:cNvPr id="6" name="Title 3">
            <a:extLst>
              <a:ext uri="{FF2B5EF4-FFF2-40B4-BE49-F238E27FC236}">
                <a16:creationId xmlns:a16="http://schemas.microsoft.com/office/drawing/2014/main" id="{16718381-FF97-2AF2-FAD4-A0CAEC48642A}"/>
              </a:ext>
            </a:extLst>
          </p:cNvPr>
          <p:cNvSpPr>
            <a:spLocks noGrp="1"/>
          </p:cNvSpPr>
          <p:nvPr>
            <p:ph type="title"/>
          </p:nvPr>
        </p:nvSpPr>
        <p:spPr>
          <a:xfrm>
            <a:off x="681036" y="44817"/>
            <a:ext cx="8543925" cy="773087"/>
          </a:xfrm>
        </p:spPr>
        <p:txBody>
          <a:bodyPr>
            <a:normAutofit/>
          </a:bodyPr>
          <a:lstStyle/>
          <a:p>
            <a:r>
              <a:rPr lang="en-US" sz="3200" b="0" dirty="0">
                <a:solidFill>
                  <a:srgbClr val="0070C0"/>
                </a:solidFill>
              </a:rPr>
              <a:t>VP Check</a:t>
            </a:r>
          </a:p>
        </p:txBody>
      </p:sp>
      <p:sp>
        <p:nvSpPr>
          <p:cNvPr id="7" name="TextBox 6">
            <a:extLst>
              <a:ext uri="{FF2B5EF4-FFF2-40B4-BE49-F238E27FC236}">
                <a16:creationId xmlns:a16="http://schemas.microsoft.com/office/drawing/2014/main" id="{73BED3A2-3CD0-6839-294F-00C774A3CEC5}"/>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Why t</a:t>
            </a:r>
            <a:r>
              <a:rPr lang="en-US" sz="2400" b="1" kern="1200" dirty="0">
                <a:solidFill>
                  <a:prstClr val="black"/>
                </a:solidFill>
                <a:latin typeface="Century Gothic" panose="020B0502020202020204" pitchFamily="34" charset="0"/>
                <a:ea typeface="+mn-ea"/>
                <a:cs typeface="Arial" panose="020B0604020202020204" pitchFamily="34" charset="0"/>
              </a:rPr>
              <a:t>he need?</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87646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6F2569-5006-4C0E-A6B0-7C53AFA3B028}"/>
              </a:ext>
            </a:extLst>
          </p:cNvPr>
          <p:cNvSpPr>
            <a:spLocks noGrp="1"/>
          </p:cNvSpPr>
          <p:nvPr>
            <p:ph idx="1"/>
          </p:nvPr>
        </p:nvSpPr>
        <p:spPr>
          <a:xfrm>
            <a:off x="495300" y="1828800"/>
            <a:ext cx="8915400" cy="5029200"/>
          </a:xfrm>
        </p:spPr>
        <p:txBody>
          <a:bodyPr/>
          <a:lstStyle/>
          <a:p>
            <a:pPr marL="191700" lvl="1" indent="-191700">
              <a:spcBef>
                <a:spcPts val="504"/>
              </a:spcBef>
              <a:buFont typeface="Arial" panose="020B0604020202020204" pitchFamily="34" charset="0"/>
              <a:buChar char="•"/>
            </a:pPr>
            <a:r>
              <a:rPr lang="en-ZA" dirty="0">
                <a:solidFill>
                  <a:schemeClr val="tx1">
                    <a:lumMod val="95000"/>
                    <a:lumOff val="5000"/>
                  </a:schemeClr>
                </a:solidFill>
                <a:latin typeface="Century Gothic" panose="020B0502020202020204" pitchFamily="34" charset="0"/>
                <a:ea typeface="Arial" panose="020B0604020202020204" pitchFamily="34" charset="0"/>
                <a:cs typeface="Arial" panose="020B0604020202020204" pitchFamily="34" charset="0"/>
              </a:rPr>
              <a:t>Phase 1.	Arrival: 5 and 25m Checks (ICP)</a:t>
            </a:r>
          </a:p>
          <a:p>
            <a:pPr marL="191700" lvl="1" indent="-191700">
              <a:spcBef>
                <a:spcPts val="504"/>
              </a:spcBef>
              <a:buFont typeface="Arial" panose="020B0604020202020204" pitchFamily="34" charset="0"/>
              <a:buChar char="•"/>
            </a:pPr>
            <a:r>
              <a:rPr lang="en-ZA" dirty="0">
                <a:solidFill>
                  <a:schemeClr val="tx1">
                    <a:lumMod val="95000"/>
                    <a:lumOff val="5000"/>
                  </a:schemeClr>
                </a:solidFill>
                <a:latin typeface="Century Gothic" panose="020B0502020202020204" pitchFamily="34" charset="0"/>
                <a:ea typeface="Arial" panose="020B0604020202020204" pitchFamily="34" charset="0"/>
                <a:cs typeface="Arial" panose="020B0604020202020204" pitchFamily="34" charset="0"/>
              </a:rPr>
              <a:t>Phase 2.	Domination</a:t>
            </a:r>
          </a:p>
          <a:p>
            <a:pPr marL="191700" lvl="1" indent="-191700">
              <a:spcBef>
                <a:spcPts val="504"/>
              </a:spcBef>
              <a:buFont typeface="Arial" panose="020B0604020202020204" pitchFamily="34" charset="0"/>
              <a:buChar char="•"/>
            </a:pPr>
            <a:r>
              <a:rPr lang="en-ZA" dirty="0">
                <a:solidFill>
                  <a:schemeClr val="tx1">
                    <a:lumMod val="95000"/>
                    <a:lumOff val="5000"/>
                  </a:schemeClr>
                </a:solidFill>
                <a:latin typeface="Century Gothic" panose="020B0502020202020204" pitchFamily="34" charset="0"/>
                <a:ea typeface="Arial" panose="020B0604020202020204" pitchFamily="34" charset="0"/>
                <a:cs typeface="Arial" panose="020B0604020202020204" pitchFamily="34" charset="0"/>
              </a:rPr>
              <a:t>Phase 3.	Isolation</a:t>
            </a:r>
          </a:p>
          <a:p>
            <a:pPr marL="191700" lvl="1" indent="-191700">
              <a:spcBef>
                <a:spcPts val="504"/>
              </a:spcBef>
              <a:buFont typeface="Arial" panose="020B0604020202020204" pitchFamily="34" charset="0"/>
              <a:buChar char="•"/>
            </a:pPr>
            <a:r>
              <a:rPr lang="en-ZA" dirty="0">
                <a:solidFill>
                  <a:schemeClr val="tx1">
                    <a:lumMod val="95000"/>
                    <a:lumOff val="5000"/>
                  </a:schemeClr>
                </a:solidFill>
                <a:latin typeface="Century Gothic" panose="020B0502020202020204" pitchFamily="34" charset="0"/>
                <a:ea typeface="Arial" panose="020B0604020202020204" pitchFamily="34" charset="0"/>
                <a:cs typeface="Arial" panose="020B0604020202020204" pitchFamily="34" charset="0"/>
              </a:rPr>
              <a:t>Phase 4.	Search Through</a:t>
            </a:r>
          </a:p>
          <a:p>
            <a:pPr marL="191700" lvl="1" indent="-191700">
              <a:spcBef>
                <a:spcPts val="504"/>
              </a:spcBef>
              <a:buFont typeface="Symbol" panose="05050102010706020507" pitchFamily="18" charset="2"/>
              <a:buChar char=""/>
            </a:pPr>
            <a:endParaRPr lang="en-ZA" dirty="0">
              <a:solidFill>
                <a:srgbClr val="595959"/>
              </a:solidFill>
              <a:latin typeface="Century Gothic" panose="020B0502020202020204" pitchFamily="34" charset="0"/>
              <a:ea typeface="Calibri" panose="020F0502020204030204" pitchFamily="34" charset="0"/>
              <a:cs typeface="Arial" panose="020B0604020202020204" pitchFamily="34" charset="0"/>
            </a:endParaRPr>
          </a:p>
          <a:p>
            <a:pPr marL="191700" lvl="1" indent="-191700">
              <a:spcBef>
                <a:spcPts val="504"/>
              </a:spcBef>
              <a:buFont typeface="Symbol" panose="05050102010706020507" pitchFamily="18" charset="2"/>
              <a:buChar char=""/>
            </a:pPr>
            <a:endParaRPr lang="en-ZA" dirty="0">
              <a:solidFill>
                <a:srgbClr val="595959"/>
              </a:solidFill>
              <a:latin typeface="Century Gothic" panose="020B0502020202020204" pitchFamily="34" charset="0"/>
              <a:ea typeface="Calibri" panose="020F0502020204030204" pitchFamily="34" charset="0"/>
              <a:cs typeface="Arial" panose="020B0604020202020204" pitchFamily="34" charset="0"/>
            </a:endParaRPr>
          </a:p>
          <a:p>
            <a:pPr marL="191700" lvl="1" indent="-191700">
              <a:spcBef>
                <a:spcPts val="504"/>
              </a:spcBef>
              <a:buFont typeface="Symbol" panose="05050102010706020507" pitchFamily="18" charset="2"/>
              <a:buChar char=""/>
            </a:pPr>
            <a:endParaRPr lang="en-ZA" sz="863" dirty="0">
              <a:solidFill>
                <a:srgbClr val="595959"/>
              </a:solidFill>
              <a:latin typeface="Century Gothic" panose="020B0502020202020204" pitchFamily="34" charset="0"/>
              <a:ea typeface="Calibri" panose="020F0502020204030204" pitchFamily="34" charset="0"/>
              <a:cs typeface="Arial" panose="020B0604020202020204" pitchFamily="34" charset="0"/>
            </a:endParaRPr>
          </a:p>
          <a:p>
            <a:pPr marL="191700" lvl="1" indent="-191700">
              <a:spcBef>
                <a:spcPts val="504"/>
              </a:spcBef>
              <a:buFont typeface="Symbol" panose="05050102010706020507" pitchFamily="18" charset="2"/>
              <a:buChar char=""/>
            </a:pPr>
            <a:endParaRPr lang="en-ZA" sz="863" dirty="0">
              <a:solidFill>
                <a:srgbClr val="595959"/>
              </a:solidFill>
              <a:latin typeface="Century Gothic" panose="020B0502020202020204" pitchFamily="34" charset="0"/>
              <a:ea typeface="Calibri" panose="020F0502020204030204" pitchFamily="34" charset="0"/>
              <a:cs typeface="Arial" panose="020B0604020202020204" pitchFamily="34" charset="0"/>
            </a:endParaRPr>
          </a:p>
          <a:p>
            <a:pPr marL="191700" lvl="1" indent="-191700">
              <a:spcBef>
                <a:spcPts val="504"/>
              </a:spcBef>
              <a:buFont typeface="Symbol" panose="05050102010706020507" pitchFamily="18" charset="2"/>
              <a:buChar char=""/>
            </a:pPr>
            <a:endParaRPr lang="en-ZA" sz="863" dirty="0">
              <a:solidFill>
                <a:srgbClr val="595959"/>
              </a:solidFill>
              <a:latin typeface="Century Gothic" panose="020B0502020202020204" pitchFamily="34" charset="0"/>
              <a:ea typeface="Calibri" panose="020F0502020204030204" pitchFamily="34" charset="0"/>
              <a:cs typeface="Arial" panose="020B0604020202020204" pitchFamily="34" charset="0"/>
            </a:endParaRPr>
          </a:p>
          <a:p>
            <a:pPr marL="191700" lvl="1" indent="-191700">
              <a:spcBef>
                <a:spcPts val="504"/>
              </a:spcBef>
              <a:buFont typeface="Symbol" panose="05050102010706020507" pitchFamily="18" charset="2"/>
              <a:buChar char=""/>
            </a:pPr>
            <a:endParaRPr lang="en-ZA" sz="863" dirty="0">
              <a:solidFill>
                <a:srgbClr val="595959"/>
              </a:solidFill>
              <a:latin typeface="Century Gothic" panose="020B0502020202020204" pitchFamily="34" charset="0"/>
              <a:ea typeface="Calibri" panose="020F0502020204030204" pitchFamily="34" charset="0"/>
              <a:cs typeface="Arial" panose="020B0604020202020204" pitchFamily="34" charset="0"/>
            </a:endParaRPr>
          </a:p>
          <a:p>
            <a:pPr marL="0" indent="0">
              <a:spcBef>
                <a:spcPts val="504"/>
              </a:spcBef>
              <a:buNone/>
            </a:pPr>
            <a:endParaRPr lang="en-GB" sz="900" dirty="0">
              <a:latin typeface="Century Gothic" panose="020B0502020202020204" pitchFamily="34" charset="0"/>
              <a:ea typeface="Calibri" panose="020F0502020204030204" pitchFamily="34" charset="0"/>
              <a:cs typeface="Arial" panose="020B0604020202020204" pitchFamily="34" charset="0"/>
            </a:endParaRPr>
          </a:p>
          <a:p>
            <a:pPr marL="191700" indent="-191700">
              <a:spcBef>
                <a:spcPts val="504"/>
              </a:spcBef>
            </a:pPr>
            <a:endParaRPr lang="en-GB" dirty="0">
              <a:latin typeface="Century Gothic" panose="020B0502020202020204" pitchFamily="34" charset="0"/>
            </a:endParaRPr>
          </a:p>
        </p:txBody>
      </p:sp>
      <p:sp>
        <p:nvSpPr>
          <p:cNvPr id="4" name="Rectangle 3">
            <a:extLst>
              <a:ext uri="{FF2B5EF4-FFF2-40B4-BE49-F238E27FC236}">
                <a16:creationId xmlns:a16="http://schemas.microsoft.com/office/drawing/2014/main" id="{41A7B1D5-A611-4D7D-8F01-F0680482E1CB}"/>
              </a:ext>
            </a:extLst>
          </p:cNvPr>
          <p:cNvSpPr/>
          <p:nvPr/>
        </p:nvSpPr>
        <p:spPr>
          <a:xfrm>
            <a:off x="1381126" y="2368217"/>
            <a:ext cx="4816928" cy="702756"/>
          </a:xfrm>
          <a:prstGeom prst="rect">
            <a:avLst/>
          </a:prstGeom>
        </p:spPr>
        <p:txBody>
          <a:bodyPr wrap="square">
            <a:spAutoFit/>
          </a:bodyPr>
          <a:lstStyle/>
          <a:p>
            <a:pPr algn="ctr" defTabSz="257175">
              <a:spcAft>
                <a:spcPts val="1350"/>
              </a:spcAft>
            </a:pPr>
            <a:endParaRPr lang="en-GB">
              <a:solidFill>
                <a:prstClr val="black"/>
              </a:solidFill>
            </a:endParaRPr>
          </a:p>
          <a:p>
            <a:pPr algn="ctr" defTabSz="257175">
              <a:spcAft>
                <a:spcPts val="1350"/>
              </a:spcAft>
            </a:pPr>
            <a:endParaRPr lang="en-GB">
              <a:solidFill>
                <a:prstClr val="black"/>
              </a:solidFill>
            </a:endParaRPr>
          </a:p>
        </p:txBody>
      </p:sp>
      <p:sp>
        <p:nvSpPr>
          <p:cNvPr id="7" name="Title 3">
            <a:extLst>
              <a:ext uri="{FF2B5EF4-FFF2-40B4-BE49-F238E27FC236}">
                <a16:creationId xmlns:a16="http://schemas.microsoft.com/office/drawing/2014/main" id="{6B96A3C0-F80B-601E-FB0C-C402CD0E39F2}"/>
              </a:ext>
            </a:extLst>
          </p:cNvPr>
          <p:cNvSpPr>
            <a:spLocks noGrp="1"/>
          </p:cNvSpPr>
          <p:nvPr>
            <p:ph type="title"/>
          </p:nvPr>
        </p:nvSpPr>
        <p:spPr>
          <a:xfrm>
            <a:off x="681036" y="44817"/>
            <a:ext cx="8543925" cy="773087"/>
          </a:xfrm>
        </p:spPr>
        <p:txBody>
          <a:bodyPr>
            <a:normAutofit/>
          </a:bodyPr>
          <a:lstStyle/>
          <a:p>
            <a:r>
              <a:rPr lang="en-US" sz="3200" b="0" dirty="0">
                <a:solidFill>
                  <a:srgbClr val="0070C0"/>
                </a:solidFill>
              </a:rPr>
              <a:t>VP Check</a:t>
            </a:r>
          </a:p>
        </p:txBody>
      </p:sp>
      <p:sp>
        <p:nvSpPr>
          <p:cNvPr id="8" name="TextBox 7">
            <a:extLst>
              <a:ext uri="{FF2B5EF4-FFF2-40B4-BE49-F238E27FC236}">
                <a16:creationId xmlns:a16="http://schemas.microsoft.com/office/drawing/2014/main" id="{BE411A78-70CD-3072-0F2C-8E1126E0BAF2}"/>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Phases</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61632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785F37-CFE4-465B-A666-2920487C3399}"/>
              </a:ext>
            </a:extLst>
          </p:cNvPr>
          <p:cNvSpPr/>
          <p:nvPr/>
        </p:nvSpPr>
        <p:spPr bwMode="auto">
          <a:xfrm>
            <a:off x="838200" y="2248320"/>
            <a:ext cx="8229600" cy="3200400"/>
          </a:xfrm>
          <a:prstGeom prst="rect">
            <a:avLst/>
          </a:prstGeom>
          <a:noFill/>
          <a:ln>
            <a:noFill/>
          </a:ln>
        </p:spPr>
        <p:txBody>
          <a:bodyPr vert="horz" wrap="square" lIns="68580" tIns="34290" rIns="68580" bIns="34290" numCol="1" anchor="t" anchorCtr="0" compatLnSpc="1">
            <a:prstTxWarp prst="textNoShape">
              <a:avLst/>
            </a:prstTxWarp>
            <a:normAutofit/>
          </a:bodyPr>
          <a:lstStyle/>
          <a:p>
            <a:pPr marL="192881" indent="-192881" defTabSz="257175" eaLnBrk="0" fontAlgn="base" hangingPunct="0">
              <a:spcBef>
                <a:spcPts val="504"/>
              </a:spcBef>
              <a:spcAft>
                <a:spcPct val="0"/>
              </a:spcAft>
              <a:buFont typeface="Arial" panose="020B0604020202020204" pitchFamily="34" charset="0"/>
              <a:buChar char="•"/>
            </a:pPr>
            <a:r>
              <a:rPr lang="en-US" sz="2400">
                <a:latin typeface="Century Gothic" panose="020B0502020202020204" pitchFamily="34" charset="0"/>
              </a:rPr>
              <a:t>Lead vehicle stops in an assessed safe location.</a:t>
            </a:r>
          </a:p>
          <a:p>
            <a:pPr marL="192881" indent="-192881" defTabSz="257175" eaLnBrk="0" fontAlgn="base" hangingPunct="0">
              <a:spcBef>
                <a:spcPts val="504"/>
              </a:spcBef>
              <a:spcAft>
                <a:spcPct val="0"/>
              </a:spcAft>
              <a:buFont typeface="Arial" panose="020B0604020202020204" pitchFamily="34" charset="0"/>
              <a:buChar char="•"/>
            </a:pPr>
            <a:r>
              <a:rPr lang="en-US" sz="2400">
                <a:latin typeface="Century Gothic" panose="020B0502020202020204" pitchFamily="34" charset="0"/>
              </a:rPr>
              <a:t>Distance from VP is not fixed but should be 75m-150m.</a:t>
            </a:r>
          </a:p>
          <a:p>
            <a:pPr marL="192881" indent="-192881" defTabSz="257175" eaLnBrk="0" fontAlgn="base" hangingPunct="0">
              <a:spcBef>
                <a:spcPts val="504"/>
              </a:spcBef>
              <a:spcAft>
                <a:spcPct val="0"/>
              </a:spcAft>
              <a:buFont typeface="Arial" panose="020B0604020202020204" pitchFamily="34" charset="0"/>
              <a:buChar char="•"/>
            </a:pPr>
            <a:r>
              <a:rPr lang="en-US" sz="2400">
                <a:latin typeface="Century Gothic" panose="020B0502020202020204" pitchFamily="34" charset="0"/>
              </a:rPr>
              <a:t>Top cover conducts all around 360 check.</a:t>
            </a:r>
          </a:p>
          <a:p>
            <a:pPr marL="192881" indent="-192881" defTabSz="257175" eaLnBrk="0" fontAlgn="base" hangingPunct="0">
              <a:spcBef>
                <a:spcPts val="504"/>
              </a:spcBef>
              <a:spcAft>
                <a:spcPct val="0"/>
              </a:spcAft>
              <a:buFont typeface="Arial" panose="020B0604020202020204" pitchFamily="34" charset="0"/>
              <a:buChar char="•"/>
            </a:pPr>
            <a:r>
              <a:rPr lang="en-US" sz="2400">
                <a:latin typeface="Century Gothic" panose="020B0502020202020204" pitchFamily="34" charset="0"/>
              </a:rPr>
              <a:t>5 and 25m checks conducted.</a:t>
            </a:r>
          </a:p>
          <a:p>
            <a:pPr defTabSz="257175" eaLnBrk="0" fontAlgn="base" hangingPunct="0">
              <a:spcBef>
                <a:spcPct val="20000"/>
              </a:spcBef>
              <a:spcAft>
                <a:spcPct val="0"/>
              </a:spcAft>
              <a:buFont typeface="Arial" panose="020B0604020202020204" pitchFamily="34" charset="0"/>
            </a:pPr>
            <a:endParaRPr lang="en-US" sz="2400">
              <a:latin typeface="Century Gothic" panose="020B0502020202020204" pitchFamily="34" charset="0"/>
            </a:endParaRPr>
          </a:p>
        </p:txBody>
      </p:sp>
      <p:sp>
        <p:nvSpPr>
          <p:cNvPr id="6" name="Title 3">
            <a:extLst>
              <a:ext uri="{FF2B5EF4-FFF2-40B4-BE49-F238E27FC236}">
                <a16:creationId xmlns:a16="http://schemas.microsoft.com/office/drawing/2014/main" id="{619BB1DE-E51F-026D-1945-99D6C2CE5EB7}"/>
              </a:ext>
            </a:extLst>
          </p:cNvPr>
          <p:cNvSpPr>
            <a:spLocks noGrp="1"/>
          </p:cNvSpPr>
          <p:nvPr>
            <p:ph type="title"/>
          </p:nvPr>
        </p:nvSpPr>
        <p:spPr>
          <a:xfrm>
            <a:off x="681036" y="44817"/>
            <a:ext cx="8543925" cy="773087"/>
          </a:xfrm>
        </p:spPr>
        <p:txBody>
          <a:bodyPr>
            <a:normAutofit/>
          </a:bodyPr>
          <a:lstStyle/>
          <a:p>
            <a:r>
              <a:rPr lang="en-US" sz="3200" b="0" dirty="0">
                <a:solidFill>
                  <a:srgbClr val="0070C0"/>
                </a:solidFill>
              </a:rPr>
              <a:t>VP Check</a:t>
            </a:r>
          </a:p>
        </p:txBody>
      </p:sp>
      <p:sp>
        <p:nvSpPr>
          <p:cNvPr id="7" name="TextBox 6">
            <a:extLst>
              <a:ext uri="{FF2B5EF4-FFF2-40B4-BE49-F238E27FC236}">
                <a16:creationId xmlns:a16="http://schemas.microsoft.com/office/drawing/2014/main" id="{C7AA063E-EB70-28AE-D2D5-60157EA80C6C}"/>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Phase 1 – Arrival (5/25m Check)</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53568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angle 2"/>
          <p:cNvSpPr>
            <a:spLocks noChangeArrowheads="1"/>
          </p:cNvSpPr>
          <p:nvPr/>
        </p:nvSpPr>
        <p:spPr bwMode="auto">
          <a:xfrm>
            <a:off x="381000" y="857250"/>
            <a:ext cx="9144000" cy="5143500"/>
          </a:xfrm>
          <a:prstGeom prst="rect">
            <a:avLst/>
          </a:prstGeom>
          <a:solidFill>
            <a:srgbClr val="C7AD4D"/>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51" name="Rectangle 5"/>
          <p:cNvSpPr>
            <a:spLocks noChangeArrowheads="1"/>
          </p:cNvSpPr>
          <p:nvPr/>
        </p:nvSpPr>
        <p:spPr bwMode="auto">
          <a:xfrm rot="10800000">
            <a:off x="2790541" y="3232394"/>
            <a:ext cx="306726" cy="2768356"/>
          </a:xfrm>
          <a:prstGeom prst="rect">
            <a:avLst/>
          </a:prstGeom>
          <a:solidFill>
            <a:srgbClr val="66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solidFill>
                  <a:srgbClr val="FFFF00"/>
                </a:solidFill>
                <a:cs typeface="Arial" panose="020B0604020202020204" pitchFamily="34" charset="0"/>
              </a:rPr>
              <a:t>           </a:t>
            </a:r>
          </a:p>
        </p:txBody>
      </p:sp>
      <p:sp>
        <p:nvSpPr>
          <p:cNvPr id="50" name="Rectangle 5"/>
          <p:cNvSpPr>
            <a:spLocks noChangeArrowheads="1"/>
          </p:cNvSpPr>
          <p:nvPr/>
        </p:nvSpPr>
        <p:spPr bwMode="auto">
          <a:xfrm rot="5400000">
            <a:off x="4751497" y="-1160961"/>
            <a:ext cx="403010" cy="9144002"/>
          </a:xfrm>
          <a:prstGeom prst="rect">
            <a:avLst/>
          </a:prstGeom>
          <a:solidFill>
            <a:srgbClr val="66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solidFill>
                  <a:srgbClr val="FFFF00"/>
                </a:solidFill>
                <a:cs typeface="Arial" panose="020B0604020202020204" pitchFamily="34" charset="0"/>
              </a:rPr>
              <a:t>           </a:t>
            </a:r>
          </a:p>
        </p:txBody>
      </p:sp>
      <p:grpSp>
        <p:nvGrpSpPr>
          <p:cNvPr id="3" name="Group 2"/>
          <p:cNvGrpSpPr/>
          <p:nvPr/>
        </p:nvGrpSpPr>
        <p:grpSpPr>
          <a:xfrm>
            <a:off x="9525000" y="3293169"/>
            <a:ext cx="1232404" cy="235744"/>
            <a:chOff x="6263640" y="4088063"/>
            <a:chExt cx="1643205" cy="314325"/>
          </a:xfrm>
        </p:grpSpPr>
        <p:pic>
          <p:nvPicPr>
            <p:cNvPr id="55"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3640" y="4088063"/>
              <a:ext cx="762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4845" y="4088063"/>
              <a:ext cx="762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3" name="Group 62"/>
          <p:cNvGrpSpPr/>
          <p:nvPr/>
        </p:nvGrpSpPr>
        <p:grpSpPr>
          <a:xfrm>
            <a:off x="2680490" y="3127800"/>
            <a:ext cx="5325048" cy="507831"/>
            <a:chOff x="3065986" y="3027397"/>
            <a:chExt cx="7100064" cy="677108"/>
          </a:xfrm>
        </p:grpSpPr>
        <p:grpSp>
          <p:nvGrpSpPr>
            <p:cNvPr id="60" name="Group 59"/>
            <p:cNvGrpSpPr/>
            <p:nvPr/>
          </p:nvGrpSpPr>
          <p:grpSpPr>
            <a:xfrm>
              <a:off x="3678618" y="3117286"/>
              <a:ext cx="6487432" cy="400109"/>
              <a:chOff x="3678618" y="3117286"/>
              <a:chExt cx="6487432" cy="400109"/>
            </a:xfrm>
          </p:grpSpPr>
          <p:sp>
            <p:nvSpPr>
              <p:cNvPr id="57" name="TextBox 56"/>
              <p:cNvSpPr txBox="1"/>
              <p:nvPr/>
            </p:nvSpPr>
            <p:spPr>
              <a:xfrm>
                <a:off x="6028373" y="3117286"/>
                <a:ext cx="1554272" cy="400109"/>
              </a:xfrm>
              <a:prstGeom prst="rect">
                <a:avLst/>
              </a:prstGeom>
              <a:noFill/>
            </p:spPr>
            <p:txBody>
              <a:bodyPr wrap="none" rtlCol="0">
                <a:spAutoFit/>
              </a:bodyPr>
              <a:lstStyle/>
              <a:p>
                <a:r>
                  <a:rPr lang="en-GB" sz="1350" b="1">
                    <a:solidFill>
                      <a:srgbClr val="FF0000"/>
                    </a:solidFill>
                  </a:rPr>
                  <a:t>75m – 150m</a:t>
                </a:r>
              </a:p>
            </p:txBody>
          </p:sp>
          <p:cxnSp>
            <p:nvCxnSpPr>
              <p:cNvPr id="58" name="Straight Arrow Connector 57"/>
              <p:cNvCxnSpPr/>
              <p:nvPr/>
            </p:nvCxnSpPr>
            <p:spPr>
              <a:xfrm>
                <a:off x="3678618" y="3449341"/>
                <a:ext cx="6487432"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3065986" y="3027397"/>
              <a:ext cx="861775" cy="677108"/>
            </a:xfrm>
            <a:prstGeom prst="rect">
              <a:avLst/>
            </a:prstGeom>
            <a:noFill/>
          </p:spPr>
          <p:txBody>
            <a:bodyPr wrap="none" rtlCol="0">
              <a:spAutoFit/>
            </a:bodyPr>
            <a:lstStyle/>
            <a:p>
              <a:r>
                <a:rPr lang="en-GB" sz="2700" b="1">
                  <a:solidFill>
                    <a:srgbClr val="FF0000"/>
                  </a:solidFill>
                </a:rPr>
                <a:t>VP</a:t>
              </a:r>
            </a:p>
          </p:txBody>
        </p:sp>
      </p:grpSp>
      <p:grpSp>
        <p:nvGrpSpPr>
          <p:cNvPr id="65" name="Group 64"/>
          <p:cNvGrpSpPr/>
          <p:nvPr/>
        </p:nvGrpSpPr>
        <p:grpSpPr>
          <a:xfrm>
            <a:off x="7826829" y="2495290"/>
            <a:ext cx="1698172" cy="1555831"/>
            <a:chOff x="9927771" y="2184052"/>
            <a:chExt cx="2264229" cy="2074441"/>
          </a:xfrm>
        </p:grpSpPr>
        <p:sp>
          <p:nvSpPr>
            <p:cNvPr id="44" name="Oval 43"/>
            <p:cNvSpPr/>
            <p:nvPr/>
          </p:nvSpPr>
          <p:spPr>
            <a:xfrm>
              <a:off x="9927771" y="2551613"/>
              <a:ext cx="2264229" cy="1706880"/>
            </a:xfrm>
            <a:prstGeom prst="ellipse">
              <a:avLst/>
            </a:prstGeom>
            <a:solidFill>
              <a:schemeClr val="tx2">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64" name="TextBox 63"/>
            <p:cNvSpPr txBox="1"/>
            <p:nvPr/>
          </p:nvSpPr>
          <p:spPr>
            <a:xfrm>
              <a:off x="10166050" y="2184052"/>
              <a:ext cx="1849224" cy="400109"/>
            </a:xfrm>
            <a:prstGeom prst="rect">
              <a:avLst/>
            </a:prstGeom>
            <a:noFill/>
          </p:spPr>
          <p:txBody>
            <a:bodyPr wrap="none" rtlCol="0">
              <a:spAutoFit/>
            </a:bodyPr>
            <a:lstStyle/>
            <a:p>
              <a:r>
                <a:rPr lang="en-GB" sz="1350" b="1">
                  <a:solidFill>
                    <a:srgbClr val="FF0000"/>
                  </a:solidFill>
                </a:rPr>
                <a:t>5 &amp; 25m check</a:t>
              </a:r>
            </a:p>
          </p:txBody>
        </p:sp>
      </p:grpSp>
      <p:grpSp>
        <p:nvGrpSpPr>
          <p:cNvPr id="66" name="Group 172"/>
          <p:cNvGrpSpPr>
            <a:grpSpLocks/>
          </p:cNvGrpSpPr>
          <p:nvPr/>
        </p:nvGrpSpPr>
        <p:grpSpPr bwMode="auto">
          <a:xfrm rot="3709948">
            <a:off x="5544829" y="4528890"/>
            <a:ext cx="1657350" cy="1943100"/>
            <a:chOff x="4368" y="1728"/>
            <a:chExt cx="1392" cy="1632"/>
          </a:xfrm>
        </p:grpSpPr>
        <p:grpSp>
          <p:nvGrpSpPr>
            <p:cNvPr id="67" name="Group 173"/>
            <p:cNvGrpSpPr>
              <a:grpSpLocks/>
            </p:cNvGrpSpPr>
            <p:nvPr/>
          </p:nvGrpSpPr>
          <p:grpSpPr bwMode="auto">
            <a:xfrm rot="4507976">
              <a:off x="4410" y="2502"/>
              <a:ext cx="720" cy="804"/>
              <a:chOff x="1610" y="1324"/>
              <a:chExt cx="720" cy="804"/>
            </a:xfrm>
          </p:grpSpPr>
          <p:sp>
            <p:nvSpPr>
              <p:cNvPr id="92"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3"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4"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5"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6"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7"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8"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68" name="Group 181"/>
            <p:cNvGrpSpPr>
              <a:grpSpLocks/>
            </p:cNvGrpSpPr>
            <p:nvPr/>
          </p:nvGrpSpPr>
          <p:grpSpPr bwMode="auto">
            <a:xfrm rot="4293903">
              <a:off x="4842" y="1686"/>
              <a:ext cx="720" cy="804"/>
              <a:chOff x="1610" y="1324"/>
              <a:chExt cx="720" cy="804"/>
            </a:xfrm>
          </p:grpSpPr>
          <p:sp>
            <p:nvSpPr>
              <p:cNvPr id="85"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6"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7"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8"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9"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0"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1"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69" name="Group 189"/>
            <p:cNvGrpSpPr>
              <a:grpSpLocks/>
            </p:cNvGrpSpPr>
            <p:nvPr/>
          </p:nvGrpSpPr>
          <p:grpSpPr bwMode="auto">
            <a:xfrm rot="4387757">
              <a:off x="4554" y="2598"/>
              <a:ext cx="720" cy="804"/>
              <a:chOff x="1610" y="1324"/>
              <a:chExt cx="720" cy="804"/>
            </a:xfrm>
          </p:grpSpPr>
          <p:sp>
            <p:nvSpPr>
              <p:cNvPr id="78"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9"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0"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1"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2"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3"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4"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70" name="Group 197"/>
            <p:cNvGrpSpPr>
              <a:grpSpLocks/>
            </p:cNvGrpSpPr>
            <p:nvPr/>
          </p:nvGrpSpPr>
          <p:grpSpPr bwMode="auto">
            <a:xfrm rot="4348036">
              <a:off x="4998" y="1782"/>
              <a:ext cx="720" cy="804"/>
              <a:chOff x="1610" y="1324"/>
              <a:chExt cx="720" cy="804"/>
            </a:xfrm>
          </p:grpSpPr>
          <p:sp>
            <p:nvSpPr>
              <p:cNvPr id="71"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2"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3"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4"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5"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6"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7"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sp>
        <p:nvSpPr>
          <p:cNvPr id="132" name="Cloud"/>
          <p:cNvSpPr>
            <a:spLocks noChangeAspect="1" noEditPoints="1" noChangeArrowheads="1"/>
          </p:cNvSpPr>
          <p:nvPr/>
        </p:nvSpPr>
        <p:spPr bwMode="auto">
          <a:xfrm rot="5400000">
            <a:off x="2697458" y="2730671"/>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grpSp>
        <p:nvGrpSpPr>
          <p:cNvPr id="133" name="Group 677"/>
          <p:cNvGrpSpPr>
            <a:grpSpLocks/>
          </p:cNvGrpSpPr>
          <p:nvPr/>
        </p:nvGrpSpPr>
        <p:grpSpPr bwMode="auto">
          <a:xfrm rot="1340090">
            <a:off x="1936205" y="5178731"/>
            <a:ext cx="800100" cy="652463"/>
            <a:chOff x="3144" y="1187"/>
            <a:chExt cx="506" cy="404"/>
          </a:xfrm>
        </p:grpSpPr>
        <p:sp>
          <p:nvSpPr>
            <p:cNvPr id="134" name="Rectangle 678"/>
            <p:cNvSpPr>
              <a:spLocks noChangeArrowheads="1"/>
            </p:cNvSpPr>
            <p:nvPr/>
          </p:nvSpPr>
          <p:spPr bwMode="auto">
            <a:xfrm rot="-1339665">
              <a:off x="3144" y="1187"/>
              <a:ext cx="480" cy="336"/>
            </a:xfrm>
            <a:prstGeom prst="rect">
              <a:avLst/>
            </a:prstGeom>
            <a:noFill/>
            <a:ln w="76200">
              <a:solidFill>
                <a:srgbClr val="5A490A"/>
              </a:solidFill>
              <a:miter lim="800000"/>
              <a:headEnd/>
              <a:tailEnd/>
            </a:ln>
            <a:effectLst/>
            <a:extLst>
              <a:ext uri="{909E8E84-426E-40DD-AFC4-6F175D3DCCD1}">
                <a14:hiddenFill xmlns:a14="http://schemas.microsoft.com/office/drawing/2010/main">
                  <a:solidFill>
                    <a:srgbClr val="5A490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5" name="Rectangle 679"/>
            <p:cNvSpPr>
              <a:spLocks noChangeArrowheads="1"/>
            </p:cNvSpPr>
            <p:nvPr/>
          </p:nvSpPr>
          <p:spPr bwMode="auto">
            <a:xfrm rot="-1339665">
              <a:off x="3166" y="1286"/>
              <a:ext cx="58" cy="305"/>
            </a:xfrm>
            <a:prstGeom prst="rect">
              <a:avLst/>
            </a:prstGeom>
            <a:solidFill>
              <a:srgbClr val="5A490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6" name="Rectangle 680"/>
            <p:cNvSpPr>
              <a:spLocks noChangeArrowheads="1"/>
            </p:cNvSpPr>
            <p:nvPr/>
          </p:nvSpPr>
          <p:spPr bwMode="auto">
            <a:xfrm rot="-1339665">
              <a:off x="3456" y="1346"/>
              <a:ext cx="194" cy="101"/>
            </a:xfrm>
            <a:prstGeom prst="rect">
              <a:avLst/>
            </a:prstGeom>
            <a:solidFill>
              <a:srgbClr val="5A490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grpSp>
      <p:sp>
        <p:nvSpPr>
          <p:cNvPr id="137" name="Rectangle 684"/>
          <p:cNvSpPr>
            <a:spLocks noChangeArrowheads="1"/>
          </p:cNvSpPr>
          <p:nvPr/>
        </p:nvSpPr>
        <p:spPr bwMode="auto">
          <a:xfrm rot="20260335">
            <a:off x="1309363" y="4904313"/>
            <a:ext cx="508397" cy="236935"/>
          </a:xfrm>
          <a:prstGeom prst="rect">
            <a:avLst/>
          </a:prstGeom>
          <a:solidFill>
            <a:srgbClr val="5A490A"/>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8" name="Rectangle 684"/>
          <p:cNvSpPr>
            <a:spLocks noChangeArrowheads="1"/>
          </p:cNvSpPr>
          <p:nvPr/>
        </p:nvSpPr>
        <p:spPr bwMode="auto">
          <a:xfrm>
            <a:off x="1355069" y="5477170"/>
            <a:ext cx="508397" cy="236935"/>
          </a:xfrm>
          <a:prstGeom prst="rect">
            <a:avLst/>
          </a:prstGeom>
          <a:solidFill>
            <a:srgbClr val="5A490A"/>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9" name="Cloud"/>
          <p:cNvSpPr>
            <a:spLocks noChangeAspect="1" noEditPoints="1" noChangeArrowheads="1"/>
          </p:cNvSpPr>
          <p:nvPr/>
        </p:nvSpPr>
        <p:spPr bwMode="auto">
          <a:xfrm rot="5400000">
            <a:off x="6503045" y="4874182"/>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0" name="Cloud"/>
          <p:cNvSpPr>
            <a:spLocks noChangeAspect="1" noEditPoints="1" noChangeArrowheads="1"/>
          </p:cNvSpPr>
          <p:nvPr/>
        </p:nvSpPr>
        <p:spPr bwMode="auto">
          <a:xfrm rot="5400000">
            <a:off x="560120" y="4370411"/>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1" name="Cloud"/>
          <p:cNvSpPr>
            <a:spLocks noChangeAspect="1" noEditPoints="1" noChangeArrowheads="1"/>
          </p:cNvSpPr>
          <p:nvPr/>
        </p:nvSpPr>
        <p:spPr bwMode="auto">
          <a:xfrm rot="5400000">
            <a:off x="491335" y="5028730"/>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2" name="Line 206"/>
          <p:cNvSpPr>
            <a:spLocks noChangeShapeType="1"/>
          </p:cNvSpPr>
          <p:nvPr/>
        </p:nvSpPr>
        <p:spPr bwMode="auto">
          <a:xfrm flipV="1">
            <a:off x="3151394" y="3657600"/>
            <a:ext cx="0" cy="1490904"/>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3" name="Line 206"/>
          <p:cNvSpPr>
            <a:spLocks noChangeShapeType="1"/>
          </p:cNvSpPr>
          <p:nvPr/>
        </p:nvSpPr>
        <p:spPr bwMode="auto">
          <a:xfrm flipH="1" flipV="1">
            <a:off x="6436328" y="3657599"/>
            <a:ext cx="12681" cy="1490904"/>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4" name="Line 206"/>
          <p:cNvSpPr>
            <a:spLocks noChangeShapeType="1"/>
          </p:cNvSpPr>
          <p:nvPr/>
        </p:nvSpPr>
        <p:spPr bwMode="auto">
          <a:xfrm flipV="1">
            <a:off x="3143747" y="3680460"/>
            <a:ext cx="3292580" cy="0"/>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5" name="Line 206"/>
          <p:cNvSpPr>
            <a:spLocks noChangeShapeType="1"/>
          </p:cNvSpPr>
          <p:nvPr/>
        </p:nvSpPr>
        <p:spPr bwMode="auto">
          <a:xfrm flipV="1">
            <a:off x="3143747" y="5125232"/>
            <a:ext cx="3292580" cy="0"/>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nvGrpSpPr>
          <p:cNvPr id="151" name="Group 172"/>
          <p:cNvGrpSpPr>
            <a:grpSpLocks/>
          </p:cNvGrpSpPr>
          <p:nvPr/>
        </p:nvGrpSpPr>
        <p:grpSpPr bwMode="auto">
          <a:xfrm rot="3709948">
            <a:off x="3598667" y="4533178"/>
            <a:ext cx="1657350" cy="1943100"/>
            <a:chOff x="4368" y="1728"/>
            <a:chExt cx="1392" cy="1632"/>
          </a:xfrm>
        </p:grpSpPr>
        <p:grpSp>
          <p:nvGrpSpPr>
            <p:cNvPr id="152" name="Group 173"/>
            <p:cNvGrpSpPr>
              <a:grpSpLocks/>
            </p:cNvGrpSpPr>
            <p:nvPr/>
          </p:nvGrpSpPr>
          <p:grpSpPr bwMode="auto">
            <a:xfrm rot="4507976">
              <a:off x="4410" y="2502"/>
              <a:ext cx="720" cy="804"/>
              <a:chOff x="1610" y="1324"/>
              <a:chExt cx="720" cy="804"/>
            </a:xfrm>
          </p:grpSpPr>
          <p:sp>
            <p:nvSpPr>
              <p:cNvPr id="177"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78"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79"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80"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81"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82"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83"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53" name="Group 181"/>
            <p:cNvGrpSpPr>
              <a:grpSpLocks/>
            </p:cNvGrpSpPr>
            <p:nvPr/>
          </p:nvGrpSpPr>
          <p:grpSpPr bwMode="auto">
            <a:xfrm rot="4293903">
              <a:off x="4842" y="1686"/>
              <a:ext cx="720" cy="804"/>
              <a:chOff x="1610" y="1324"/>
              <a:chExt cx="720" cy="804"/>
            </a:xfrm>
          </p:grpSpPr>
          <p:sp>
            <p:nvSpPr>
              <p:cNvPr id="170"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71"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72"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73"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74"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75"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76"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54" name="Group 189"/>
            <p:cNvGrpSpPr>
              <a:grpSpLocks/>
            </p:cNvGrpSpPr>
            <p:nvPr/>
          </p:nvGrpSpPr>
          <p:grpSpPr bwMode="auto">
            <a:xfrm rot="4387757">
              <a:off x="4554" y="2598"/>
              <a:ext cx="720" cy="804"/>
              <a:chOff x="1610" y="1324"/>
              <a:chExt cx="720" cy="804"/>
            </a:xfrm>
          </p:grpSpPr>
          <p:sp>
            <p:nvSpPr>
              <p:cNvPr id="163"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64"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65"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66"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67"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68"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69"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55" name="Group 197"/>
            <p:cNvGrpSpPr>
              <a:grpSpLocks/>
            </p:cNvGrpSpPr>
            <p:nvPr/>
          </p:nvGrpSpPr>
          <p:grpSpPr bwMode="auto">
            <a:xfrm rot="4348036">
              <a:off x="4998" y="1782"/>
              <a:ext cx="720" cy="804"/>
              <a:chOff x="1610" y="1324"/>
              <a:chExt cx="720" cy="804"/>
            </a:xfrm>
          </p:grpSpPr>
          <p:sp>
            <p:nvSpPr>
              <p:cNvPr id="156"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57"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58"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59"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60"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61"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62"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sp>
        <p:nvSpPr>
          <p:cNvPr id="2" name="Title 1">
            <a:extLst>
              <a:ext uri="{FF2B5EF4-FFF2-40B4-BE49-F238E27FC236}">
                <a16:creationId xmlns:a16="http://schemas.microsoft.com/office/drawing/2014/main" id="{68FCC136-99D8-4260-9B92-3422DEFADD3D}"/>
              </a:ext>
            </a:extLst>
          </p:cNvPr>
          <p:cNvSpPr>
            <a:spLocks noGrp="1"/>
          </p:cNvSpPr>
          <p:nvPr>
            <p:ph type="title"/>
          </p:nvPr>
        </p:nvSpPr>
        <p:spPr>
          <a:xfrm>
            <a:off x="1075664" y="-63957"/>
            <a:ext cx="8229600" cy="1143000"/>
          </a:xfrm>
        </p:spPr>
        <p:txBody>
          <a:bodyPr/>
          <a:lstStyle/>
          <a:p>
            <a:r>
              <a:rPr lang="en-ZA" b="0">
                <a:solidFill>
                  <a:schemeClr val="bg2">
                    <a:lumMod val="60000"/>
                    <a:lumOff val="40000"/>
                  </a:schemeClr>
                </a:solidFill>
                <a:ea typeface="Arial" panose="020B0604020202020204" pitchFamily="34" charset="0"/>
                <a:cs typeface="Arial" panose="020B0604020202020204" pitchFamily="34" charset="0"/>
              </a:rPr>
              <a:t>Phase 1. Arrival: 5 and 25m Checks</a:t>
            </a:r>
            <a:endParaRPr lang="en-GB" b="0">
              <a:solidFill>
                <a:schemeClr val="bg2">
                  <a:lumMod val="60000"/>
                  <a:lumOff val="40000"/>
                </a:schemeClr>
              </a:solidFill>
            </a:endParaRPr>
          </a:p>
        </p:txBody>
      </p:sp>
    </p:spTree>
    <p:extLst>
      <p:ext uri="{BB962C8B-B14F-4D97-AF65-F5344CB8AC3E}">
        <p14:creationId xmlns:p14="http://schemas.microsoft.com/office/powerpoint/2010/main" val="409730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3 -0.00116 L -0.16328 -0.00139 " pathEditMode="relative" rAng="0" ptsTypes="AA">
                                      <p:cBhvr>
                                        <p:cTn id="6" dur="2000" fill="hold"/>
                                        <p:tgtEl>
                                          <p:spTgt spid="3"/>
                                        </p:tgtEl>
                                        <p:attrNameLst>
                                          <p:attrName>ppt_x</p:attrName>
                                          <p:attrName>ppt_y</p:attrName>
                                        </p:attrNameLst>
                                      </p:cBhvr>
                                      <p:rCtr x="-8177" y="-2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2000C3-A1EA-4797-855C-65D162D16BDA}"/>
              </a:ext>
            </a:extLst>
          </p:cNvPr>
          <p:cNvSpPr/>
          <p:nvPr/>
        </p:nvSpPr>
        <p:spPr bwMode="auto">
          <a:xfrm>
            <a:off x="838200" y="1389414"/>
            <a:ext cx="8229600" cy="4552300"/>
          </a:xfrm>
          <a:prstGeom prst="rect">
            <a:avLst/>
          </a:prstGeom>
          <a:noFill/>
          <a:ln>
            <a:noFill/>
          </a:ln>
        </p:spPr>
        <p:txBody>
          <a:bodyPr vert="horz" wrap="square" lIns="68580" tIns="34290" rIns="68580" bIns="34290" numCol="1" anchor="t" anchorCtr="0" compatLnSpc="1">
            <a:prstTxWarp prst="textNoShape">
              <a:avLst/>
            </a:prstTxWarp>
            <a:normAutofit fontScale="92500" lnSpcReduction="10000"/>
          </a:bodyPr>
          <a:lstStyle/>
          <a:p>
            <a:pPr marL="194310" indent="-191135" defTabSz="257175" eaLnBrk="0" fontAlgn="base" hangingPunct="0">
              <a:spcBef>
                <a:spcPts val="504"/>
              </a:spcBef>
              <a:spcAft>
                <a:spcPct val="0"/>
              </a:spcAft>
              <a:buFont typeface="Arial" panose="020B0604020202020204" pitchFamily="34" charset="0"/>
              <a:buChar char="•"/>
            </a:pPr>
            <a:r>
              <a:rPr lang="en-US" sz="2400" err="1">
                <a:latin typeface="Century Gothic"/>
              </a:rPr>
              <a:t>Utilise</a:t>
            </a:r>
            <a:r>
              <a:rPr lang="en-US" sz="2400">
                <a:latin typeface="Century Gothic"/>
              </a:rPr>
              <a:t> available troops to dominate the ground around the VP.</a:t>
            </a:r>
            <a:endParaRPr lang="en-US">
              <a:latin typeface="Century Gothic"/>
            </a:endParaRPr>
          </a:p>
          <a:p>
            <a:pPr marL="194310" indent="-191135" defTabSz="257175" eaLnBrk="0" fontAlgn="base" hangingPunct="0">
              <a:spcBef>
                <a:spcPts val="504"/>
              </a:spcBef>
              <a:spcAft>
                <a:spcPct val="0"/>
              </a:spcAft>
              <a:buFont typeface="Arial" panose="020B0604020202020204" pitchFamily="34" charset="0"/>
              <a:buChar char="•"/>
            </a:pPr>
            <a:endParaRPr lang="en-US" sz="2400">
              <a:latin typeface="Century Gothic" panose="020B0502020202020204" pitchFamily="34" charset="0"/>
            </a:endParaRPr>
          </a:p>
          <a:p>
            <a:pPr marL="194310" indent="-191135" defTabSz="257175" eaLnBrk="0" fontAlgn="base" hangingPunct="0">
              <a:spcBef>
                <a:spcPts val="504"/>
              </a:spcBef>
              <a:spcAft>
                <a:spcPct val="0"/>
              </a:spcAft>
              <a:buFont typeface="Arial" panose="020B0604020202020204" pitchFamily="34" charset="0"/>
              <a:buChar char="•"/>
            </a:pPr>
            <a:r>
              <a:rPr lang="en-US" sz="2400" dirty="0">
                <a:latin typeface="Century Gothic"/>
              </a:rPr>
              <a:t>Deploy flanking patrols in vehicles or on foot to terrain which provides good overwatch and protection</a:t>
            </a:r>
          </a:p>
          <a:p>
            <a:pPr marL="194310" indent="-191135" defTabSz="257175" eaLnBrk="0" fontAlgn="base" hangingPunct="0">
              <a:spcBef>
                <a:spcPts val="504"/>
              </a:spcBef>
              <a:spcAft>
                <a:spcPct val="0"/>
              </a:spcAft>
              <a:buFont typeface="Arial" panose="020B0604020202020204" pitchFamily="34" charset="0"/>
              <a:buChar char="•"/>
            </a:pPr>
            <a:endParaRPr lang="en-US" sz="2400">
              <a:latin typeface="Century Gothic" panose="020B0502020202020204" pitchFamily="34" charset="0"/>
            </a:endParaRPr>
          </a:p>
          <a:p>
            <a:pPr marL="555625" lvl="1" indent="-212725" defTabSz="257175" eaLnBrk="0" fontAlgn="base" hangingPunct="0">
              <a:spcBef>
                <a:spcPts val="432"/>
              </a:spcBef>
              <a:spcAft>
                <a:spcPct val="0"/>
              </a:spcAft>
              <a:buFont typeface="Arial" panose="020B0604020202020204" pitchFamily="34" charset="0"/>
              <a:buChar char="–"/>
            </a:pPr>
            <a:r>
              <a:rPr lang="en-US" sz="2400" dirty="0">
                <a:latin typeface="Century Gothic"/>
              </a:rPr>
              <a:t>Must remain a safe distance from the VP.</a:t>
            </a:r>
          </a:p>
          <a:p>
            <a:pPr marL="555625" lvl="1" indent="-212725" defTabSz="257175" eaLnBrk="0" fontAlgn="base" hangingPunct="0">
              <a:spcBef>
                <a:spcPts val="432"/>
              </a:spcBef>
              <a:spcAft>
                <a:spcPct val="0"/>
              </a:spcAft>
              <a:buFont typeface="Arial" panose="020B0604020202020204" pitchFamily="34" charset="0"/>
              <a:buChar char="–"/>
            </a:pPr>
            <a:r>
              <a:rPr lang="en-US" sz="2400" dirty="0">
                <a:latin typeface="Century Gothic"/>
              </a:rPr>
              <a:t>Must conduct 5 and 25m checks at over-watch positions.</a:t>
            </a:r>
          </a:p>
          <a:p>
            <a:pPr marL="555625" lvl="1" indent="-212725" defTabSz="257175">
              <a:spcBef>
                <a:spcPts val="432"/>
              </a:spcBef>
              <a:spcAft>
                <a:spcPct val="0"/>
              </a:spcAft>
              <a:buFont typeface="Arial" panose="020B0604020202020204" pitchFamily="34" charset="0"/>
              <a:buChar char="–"/>
            </a:pPr>
            <a:r>
              <a:rPr lang="en-US" sz="2400" dirty="0">
                <a:latin typeface="Century Gothic"/>
              </a:rPr>
              <a:t>Look for likely firing points, triggermen or scouts.</a:t>
            </a:r>
            <a:endParaRPr lang="en-US" sz="2400" dirty="0">
              <a:latin typeface="Century Gothic" panose="020B0502020202020204" pitchFamily="34" charset="0"/>
            </a:endParaRPr>
          </a:p>
          <a:p>
            <a:pPr marL="555625" lvl="1" indent="-212725" defTabSz="257175">
              <a:spcBef>
                <a:spcPts val="432"/>
              </a:spcBef>
              <a:spcAft>
                <a:spcPct val="0"/>
              </a:spcAft>
              <a:buFont typeface="Arial" panose="020B0604020202020204" pitchFamily="34" charset="0"/>
              <a:buChar char="–"/>
            </a:pPr>
            <a:r>
              <a:rPr lang="en-US" sz="2400" dirty="0">
                <a:latin typeface="Century Gothic"/>
              </a:rPr>
              <a:t>Don’t forget to also look out for adversary UAS.</a:t>
            </a:r>
            <a:endParaRPr lang="en-US" sz="2400" dirty="0">
              <a:latin typeface="Century Gothic" panose="020B0502020202020204" pitchFamily="34" charset="0"/>
            </a:endParaRPr>
          </a:p>
          <a:p>
            <a:pPr marL="555625" lvl="1" indent="-212725" defTabSz="257175" eaLnBrk="0" fontAlgn="base" hangingPunct="0">
              <a:spcBef>
                <a:spcPts val="432"/>
              </a:spcBef>
              <a:spcAft>
                <a:spcPct val="0"/>
              </a:spcAft>
              <a:buFont typeface="Arial" panose="020B0604020202020204" pitchFamily="34" charset="0"/>
              <a:buChar char="–"/>
            </a:pPr>
            <a:endParaRPr lang="en-US" sz="2400">
              <a:latin typeface="Century Gothic" panose="020B0502020202020204" pitchFamily="34" charset="0"/>
            </a:endParaRPr>
          </a:p>
          <a:p>
            <a:pPr marL="194310" indent="-191135" defTabSz="257175" eaLnBrk="0" fontAlgn="base" hangingPunct="0">
              <a:spcBef>
                <a:spcPts val="504"/>
              </a:spcBef>
              <a:spcAft>
                <a:spcPct val="0"/>
              </a:spcAft>
              <a:buFont typeface="Arial" panose="020B0604020202020204" pitchFamily="34" charset="0"/>
              <a:buChar char="•"/>
            </a:pPr>
            <a:r>
              <a:rPr lang="en-US" sz="2400" dirty="0">
                <a:latin typeface="Century Gothic"/>
              </a:rPr>
              <a:t>All personnel must have weapons and ammunition.</a:t>
            </a:r>
          </a:p>
        </p:txBody>
      </p:sp>
      <p:sp>
        <p:nvSpPr>
          <p:cNvPr id="6" name="Title 3">
            <a:extLst>
              <a:ext uri="{FF2B5EF4-FFF2-40B4-BE49-F238E27FC236}">
                <a16:creationId xmlns:a16="http://schemas.microsoft.com/office/drawing/2014/main" id="{CCACE8A1-C68E-8FF1-5C2D-DDFAFC8311DB}"/>
              </a:ext>
            </a:extLst>
          </p:cNvPr>
          <p:cNvSpPr>
            <a:spLocks noGrp="1"/>
          </p:cNvSpPr>
          <p:nvPr>
            <p:ph type="title"/>
          </p:nvPr>
        </p:nvSpPr>
        <p:spPr>
          <a:xfrm>
            <a:off x="681036" y="44817"/>
            <a:ext cx="8543925" cy="773087"/>
          </a:xfrm>
        </p:spPr>
        <p:txBody>
          <a:bodyPr>
            <a:normAutofit/>
          </a:bodyPr>
          <a:lstStyle/>
          <a:p>
            <a:r>
              <a:rPr lang="en-US" sz="3200" b="0" dirty="0">
                <a:solidFill>
                  <a:srgbClr val="0070C0"/>
                </a:solidFill>
              </a:rPr>
              <a:t>VP Check</a:t>
            </a:r>
          </a:p>
        </p:txBody>
      </p:sp>
      <p:sp>
        <p:nvSpPr>
          <p:cNvPr id="7" name="TextBox 6">
            <a:extLst>
              <a:ext uri="{FF2B5EF4-FFF2-40B4-BE49-F238E27FC236}">
                <a16:creationId xmlns:a16="http://schemas.microsoft.com/office/drawing/2014/main" id="{2602C2FC-9623-6755-152F-DCEDE3ED98AF}"/>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Phase 2 – Domination</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75772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2"/>
          <p:cNvSpPr>
            <a:spLocks noChangeArrowheads="1"/>
          </p:cNvSpPr>
          <p:nvPr/>
        </p:nvSpPr>
        <p:spPr bwMode="auto">
          <a:xfrm>
            <a:off x="381000" y="857250"/>
            <a:ext cx="9144000" cy="5143500"/>
          </a:xfrm>
          <a:prstGeom prst="rect">
            <a:avLst/>
          </a:prstGeom>
          <a:solidFill>
            <a:srgbClr val="C7AD4D"/>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51" name="Rectangle 5"/>
          <p:cNvSpPr>
            <a:spLocks noChangeArrowheads="1"/>
          </p:cNvSpPr>
          <p:nvPr/>
        </p:nvSpPr>
        <p:spPr bwMode="auto">
          <a:xfrm rot="10800000">
            <a:off x="2790541" y="3232394"/>
            <a:ext cx="306726" cy="2768356"/>
          </a:xfrm>
          <a:prstGeom prst="rect">
            <a:avLst/>
          </a:prstGeom>
          <a:solidFill>
            <a:srgbClr val="66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solidFill>
                  <a:srgbClr val="FFFF00"/>
                </a:solidFill>
                <a:cs typeface="Arial" panose="020B0604020202020204" pitchFamily="34" charset="0"/>
              </a:rPr>
              <a:t>           </a:t>
            </a:r>
          </a:p>
        </p:txBody>
      </p:sp>
      <p:sp>
        <p:nvSpPr>
          <p:cNvPr id="50" name="Rectangle 5"/>
          <p:cNvSpPr>
            <a:spLocks noChangeArrowheads="1"/>
          </p:cNvSpPr>
          <p:nvPr/>
        </p:nvSpPr>
        <p:spPr bwMode="auto">
          <a:xfrm rot="5400000">
            <a:off x="4751497" y="-1160961"/>
            <a:ext cx="403010" cy="9144002"/>
          </a:xfrm>
          <a:prstGeom prst="rect">
            <a:avLst/>
          </a:prstGeom>
          <a:solidFill>
            <a:srgbClr val="66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solidFill>
                  <a:srgbClr val="FFFF00"/>
                </a:solidFill>
                <a:cs typeface="Arial" panose="020B0604020202020204" pitchFamily="34" charset="0"/>
              </a:rPr>
              <a:t>           </a:t>
            </a:r>
          </a:p>
        </p:txBody>
      </p:sp>
      <p:grpSp>
        <p:nvGrpSpPr>
          <p:cNvPr id="3" name="Group 2"/>
          <p:cNvGrpSpPr/>
          <p:nvPr/>
        </p:nvGrpSpPr>
        <p:grpSpPr>
          <a:xfrm>
            <a:off x="8034080" y="3293169"/>
            <a:ext cx="1232404" cy="235744"/>
            <a:chOff x="6263640" y="4088063"/>
            <a:chExt cx="1643205" cy="314325"/>
          </a:xfrm>
        </p:grpSpPr>
        <p:pic>
          <p:nvPicPr>
            <p:cNvPr id="55"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3640" y="4088063"/>
              <a:ext cx="762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4845" y="4088063"/>
              <a:ext cx="762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1" name="TextBox 60"/>
          <p:cNvSpPr txBox="1"/>
          <p:nvPr/>
        </p:nvSpPr>
        <p:spPr>
          <a:xfrm>
            <a:off x="2680491" y="3127799"/>
            <a:ext cx="646331" cy="507831"/>
          </a:xfrm>
          <a:prstGeom prst="rect">
            <a:avLst/>
          </a:prstGeom>
          <a:noFill/>
        </p:spPr>
        <p:txBody>
          <a:bodyPr wrap="none" rtlCol="0">
            <a:spAutoFit/>
          </a:bodyPr>
          <a:lstStyle/>
          <a:p>
            <a:r>
              <a:rPr lang="en-GB" sz="2700" b="1">
                <a:solidFill>
                  <a:srgbClr val="FF0000"/>
                </a:solidFill>
              </a:rPr>
              <a:t>VP</a:t>
            </a:r>
          </a:p>
        </p:txBody>
      </p:sp>
      <p:grpSp>
        <p:nvGrpSpPr>
          <p:cNvPr id="66" name="Group 172"/>
          <p:cNvGrpSpPr>
            <a:grpSpLocks/>
          </p:cNvGrpSpPr>
          <p:nvPr/>
        </p:nvGrpSpPr>
        <p:grpSpPr bwMode="auto">
          <a:xfrm rot="3709948">
            <a:off x="5544829" y="4528890"/>
            <a:ext cx="1657350" cy="1943100"/>
            <a:chOff x="4368" y="1728"/>
            <a:chExt cx="1392" cy="1632"/>
          </a:xfrm>
        </p:grpSpPr>
        <p:grpSp>
          <p:nvGrpSpPr>
            <p:cNvPr id="67" name="Group 173"/>
            <p:cNvGrpSpPr>
              <a:grpSpLocks/>
            </p:cNvGrpSpPr>
            <p:nvPr/>
          </p:nvGrpSpPr>
          <p:grpSpPr bwMode="auto">
            <a:xfrm rot="4507976">
              <a:off x="4410" y="2502"/>
              <a:ext cx="720" cy="804"/>
              <a:chOff x="1610" y="1324"/>
              <a:chExt cx="720" cy="804"/>
            </a:xfrm>
          </p:grpSpPr>
          <p:sp>
            <p:nvSpPr>
              <p:cNvPr id="92"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3"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4"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5"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6"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7"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8"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68" name="Group 181"/>
            <p:cNvGrpSpPr>
              <a:grpSpLocks/>
            </p:cNvGrpSpPr>
            <p:nvPr/>
          </p:nvGrpSpPr>
          <p:grpSpPr bwMode="auto">
            <a:xfrm rot="4293903">
              <a:off x="4842" y="1686"/>
              <a:ext cx="720" cy="804"/>
              <a:chOff x="1610" y="1324"/>
              <a:chExt cx="720" cy="804"/>
            </a:xfrm>
          </p:grpSpPr>
          <p:sp>
            <p:nvSpPr>
              <p:cNvPr id="85"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6"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7"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8"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9"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0"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1"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69" name="Group 189"/>
            <p:cNvGrpSpPr>
              <a:grpSpLocks/>
            </p:cNvGrpSpPr>
            <p:nvPr/>
          </p:nvGrpSpPr>
          <p:grpSpPr bwMode="auto">
            <a:xfrm rot="4387757">
              <a:off x="4554" y="2598"/>
              <a:ext cx="720" cy="804"/>
              <a:chOff x="1610" y="1324"/>
              <a:chExt cx="720" cy="804"/>
            </a:xfrm>
          </p:grpSpPr>
          <p:sp>
            <p:nvSpPr>
              <p:cNvPr id="78"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9"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0"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1"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2"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3"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4"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70" name="Group 197"/>
            <p:cNvGrpSpPr>
              <a:grpSpLocks/>
            </p:cNvGrpSpPr>
            <p:nvPr/>
          </p:nvGrpSpPr>
          <p:grpSpPr bwMode="auto">
            <a:xfrm rot="4348036">
              <a:off x="4998" y="1782"/>
              <a:ext cx="720" cy="804"/>
              <a:chOff x="1610" y="1324"/>
              <a:chExt cx="720" cy="804"/>
            </a:xfrm>
          </p:grpSpPr>
          <p:sp>
            <p:nvSpPr>
              <p:cNvPr id="71"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2"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3"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4"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5"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6"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7"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grpSp>
        <p:nvGrpSpPr>
          <p:cNvPr id="99" name="Group 172"/>
          <p:cNvGrpSpPr>
            <a:grpSpLocks/>
          </p:cNvGrpSpPr>
          <p:nvPr/>
        </p:nvGrpSpPr>
        <p:grpSpPr bwMode="auto">
          <a:xfrm rot="3709948">
            <a:off x="3598667" y="4533178"/>
            <a:ext cx="1657350" cy="1943100"/>
            <a:chOff x="4368" y="1728"/>
            <a:chExt cx="1392" cy="1632"/>
          </a:xfrm>
        </p:grpSpPr>
        <p:grpSp>
          <p:nvGrpSpPr>
            <p:cNvPr id="100" name="Group 173"/>
            <p:cNvGrpSpPr>
              <a:grpSpLocks/>
            </p:cNvGrpSpPr>
            <p:nvPr/>
          </p:nvGrpSpPr>
          <p:grpSpPr bwMode="auto">
            <a:xfrm rot="4507976">
              <a:off x="4410" y="2502"/>
              <a:ext cx="720" cy="804"/>
              <a:chOff x="1610" y="1324"/>
              <a:chExt cx="720" cy="804"/>
            </a:xfrm>
          </p:grpSpPr>
          <p:sp>
            <p:nvSpPr>
              <p:cNvPr id="125"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6"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7"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8"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9"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30"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31"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01" name="Group 181"/>
            <p:cNvGrpSpPr>
              <a:grpSpLocks/>
            </p:cNvGrpSpPr>
            <p:nvPr/>
          </p:nvGrpSpPr>
          <p:grpSpPr bwMode="auto">
            <a:xfrm rot="4293903">
              <a:off x="4842" y="1686"/>
              <a:ext cx="720" cy="804"/>
              <a:chOff x="1610" y="1324"/>
              <a:chExt cx="720" cy="804"/>
            </a:xfrm>
          </p:grpSpPr>
          <p:sp>
            <p:nvSpPr>
              <p:cNvPr id="118"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9"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0"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1"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2"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3"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4"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02" name="Group 189"/>
            <p:cNvGrpSpPr>
              <a:grpSpLocks/>
            </p:cNvGrpSpPr>
            <p:nvPr/>
          </p:nvGrpSpPr>
          <p:grpSpPr bwMode="auto">
            <a:xfrm rot="4387757">
              <a:off x="4554" y="2598"/>
              <a:ext cx="720" cy="804"/>
              <a:chOff x="1610" y="1324"/>
              <a:chExt cx="720" cy="804"/>
            </a:xfrm>
          </p:grpSpPr>
          <p:sp>
            <p:nvSpPr>
              <p:cNvPr id="111"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2"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3"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4"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5"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6"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7"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03" name="Group 197"/>
            <p:cNvGrpSpPr>
              <a:grpSpLocks/>
            </p:cNvGrpSpPr>
            <p:nvPr/>
          </p:nvGrpSpPr>
          <p:grpSpPr bwMode="auto">
            <a:xfrm rot="4348036">
              <a:off x="4998" y="1782"/>
              <a:ext cx="720" cy="804"/>
              <a:chOff x="1610" y="1324"/>
              <a:chExt cx="720" cy="804"/>
            </a:xfrm>
          </p:grpSpPr>
          <p:sp>
            <p:nvSpPr>
              <p:cNvPr id="104"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5"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6"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7"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8"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9"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0"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sp>
        <p:nvSpPr>
          <p:cNvPr id="132" name="Cloud"/>
          <p:cNvSpPr>
            <a:spLocks noChangeAspect="1" noEditPoints="1" noChangeArrowheads="1"/>
          </p:cNvSpPr>
          <p:nvPr/>
        </p:nvSpPr>
        <p:spPr bwMode="auto">
          <a:xfrm rot="5400000">
            <a:off x="2697458" y="2730671"/>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grpSp>
        <p:nvGrpSpPr>
          <p:cNvPr id="133" name="Group 677"/>
          <p:cNvGrpSpPr>
            <a:grpSpLocks/>
          </p:cNvGrpSpPr>
          <p:nvPr/>
        </p:nvGrpSpPr>
        <p:grpSpPr bwMode="auto">
          <a:xfrm rot="1340090">
            <a:off x="1936205" y="5178731"/>
            <a:ext cx="800100" cy="652463"/>
            <a:chOff x="3144" y="1187"/>
            <a:chExt cx="506" cy="404"/>
          </a:xfrm>
        </p:grpSpPr>
        <p:sp>
          <p:nvSpPr>
            <p:cNvPr id="134" name="Rectangle 678"/>
            <p:cNvSpPr>
              <a:spLocks noChangeArrowheads="1"/>
            </p:cNvSpPr>
            <p:nvPr/>
          </p:nvSpPr>
          <p:spPr bwMode="auto">
            <a:xfrm rot="-1339665">
              <a:off x="3144" y="1187"/>
              <a:ext cx="480" cy="336"/>
            </a:xfrm>
            <a:prstGeom prst="rect">
              <a:avLst/>
            </a:prstGeom>
            <a:noFill/>
            <a:ln w="76200">
              <a:solidFill>
                <a:srgbClr val="5A490A"/>
              </a:solidFill>
              <a:miter lim="800000"/>
              <a:headEnd/>
              <a:tailEnd/>
            </a:ln>
            <a:effectLst/>
            <a:extLst>
              <a:ext uri="{909E8E84-426E-40DD-AFC4-6F175D3DCCD1}">
                <a14:hiddenFill xmlns:a14="http://schemas.microsoft.com/office/drawing/2010/main">
                  <a:solidFill>
                    <a:srgbClr val="5A490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5" name="Rectangle 679"/>
            <p:cNvSpPr>
              <a:spLocks noChangeArrowheads="1"/>
            </p:cNvSpPr>
            <p:nvPr/>
          </p:nvSpPr>
          <p:spPr bwMode="auto">
            <a:xfrm rot="-1339665">
              <a:off x="3166" y="1286"/>
              <a:ext cx="58" cy="305"/>
            </a:xfrm>
            <a:prstGeom prst="rect">
              <a:avLst/>
            </a:prstGeom>
            <a:solidFill>
              <a:srgbClr val="5A490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6" name="Rectangle 680"/>
            <p:cNvSpPr>
              <a:spLocks noChangeArrowheads="1"/>
            </p:cNvSpPr>
            <p:nvPr/>
          </p:nvSpPr>
          <p:spPr bwMode="auto">
            <a:xfrm rot="-1339665">
              <a:off x="3456" y="1346"/>
              <a:ext cx="194" cy="101"/>
            </a:xfrm>
            <a:prstGeom prst="rect">
              <a:avLst/>
            </a:prstGeom>
            <a:solidFill>
              <a:srgbClr val="5A490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grpSp>
      <p:sp>
        <p:nvSpPr>
          <p:cNvPr id="137" name="Rectangle 684"/>
          <p:cNvSpPr>
            <a:spLocks noChangeArrowheads="1"/>
          </p:cNvSpPr>
          <p:nvPr/>
        </p:nvSpPr>
        <p:spPr bwMode="auto">
          <a:xfrm rot="20260335">
            <a:off x="1309363" y="4904313"/>
            <a:ext cx="508397" cy="236935"/>
          </a:xfrm>
          <a:prstGeom prst="rect">
            <a:avLst/>
          </a:prstGeom>
          <a:solidFill>
            <a:srgbClr val="5A490A"/>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8" name="Rectangle 684"/>
          <p:cNvSpPr>
            <a:spLocks noChangeArrowheads="1"/>
          </p:cNvSpPr>
          <p:nvPr/>
        </p:nvSpPr>
        <p:spPr bwMode="auto">
          <a:xfrm>
            <a:off x="1355069" y="5477170"/>
            <a:ext cx="508397" cy="236935"/>
          </a:xfrm>
          <a:prstGeom prst="rect">
            <a:avLst/>
          </a:prstGeom>
          <a:solidFill>
            <a:srgbClr val="5A490A"/>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9" name="Cloud"/>
          <p:cNvSpPr>
            <a:spLocks noChangeAspect="1" noEditPoints="1" noChangeArrowheads="1"/>
          </p:cNvSpPr>
          <p:nvPr/>
        </p:nvSpPr>
        <p:spPr bwMode="auto">
          <a:xfrm rot="5400000">
            <a:off x="6503045" y="4874182"/>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0" name="Cloud"/>
          <p:cNvSpPr>
            <a:spLocks noChangeAspect="1" noEditPoints="1" noChangeArrowheads="1"/>
          </p:cNvSpPr>
          <p:nvPr/>
        </p:nvSpPr>
        <p:spPr bwMode="auto">
          <a:xfrm rot="5400000">
            <a:off x="560120" y="4370411"/>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1" name="Cloud"/>
          <p:cNvSpPr>
            <a:spLocks noChangeAspect="1" noEditPoints="1" noChangeArrowheads="1"/>
          </p:cNvSpPr>
          <p:nvPr/>
        </p:nvSpPr>
        <p:spPr bwMode="auto">
          <a:xfrm rot="5400000">
            <a:off x="491335" y="5028730"/>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2" name="Line 206"/>
          <p:cNvSpPr>
            <a:spLocks noChangeShapeType="1"/>
          </p:cNvSpPr>
          <p:nvPr/>
        </p:nvSpPr>
        <p:spPr bwMode="auto">
          <a:xfrm flipV="1">
            <a:off x="3151394" y="3657600"/>
            <a:ext cx="0" cy="1490904"/>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3" name="Line 206"/>
          <p:cNvSpPr>
            <a:spLocks noChangeShapeType="1"/>
          </p:cNvSpPr>
          <p:nvPr/>
        </p:nvSpPr>
        <p:spPr bwMode="auto">
          <a:xfrm flipH="1" flipV="1">
            <a:off x="6436328" y="3657599"/>
            <a:ext cx="12681" cy="1490904"/>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4" name="Line 206"/>
          <p:cNvSpPr>
            <a:spLocks noChangeShapeType="1"/>
          </p:cNvSpPr>
          <p:nvPr/>
        </p:nvSpPr>
        <p:spPr bwMode="auto">
          <a:xfrm flipV="1">
            <a:off x="3143747" y="3680460"/>
            <a:ext cx="3292580" cy="0"/>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5" name="Line 206"/>
          <p:cNvSpPr>
            <a:spLocks noChangeShapeType="1"/>
          </p:cNvSpPr>
          <p:nvPr/>
        </p:nvSpPr>
        <p:spPr bwMode="auto">
          <a:xfrm flipV="1">
            <a:off x="3143747" y="5125232"/>
            <a:ext cx="3292580" cy="0"/>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nvGrpSpPr>
          <p:cNvPr id="2" name="Group 1"/>
          <p:cNvGrpSpPr/>
          <p:nvPr/>
        </p:nvGrpSpPr>
        <p:grpSpPr>
          <a:xfrm rot="816248">
            <a:off x="8250355" y="1101719"/>
            <a:ext cx="1109675" cy="275438"/>
            <a:chOff x="10573486" y="1009841"/>
            <a:chExt cx="1479566" cy="367251"/>
          </a:xfrm>
        </p:grpSpPr>
        <p:grpSp>
          <p:nvGrpSpPr>
            <p:cNvPr id="159" name="Group 733"/>
            <p:cNvGrpSpPr>
              <a:grpSpLocks/>
            </p:cNvGrpSpPr>
            <p:nvPr/>
          </p:nvGrpSpPr>
          <p:grpSpPr bwMode="auto">
            <a:xfrm rot="-5640000">
              <a:off x="11784765" y="1108804"/>
              <a:ext cx="279400" cy="257175"/>
              <a:chOff x="0" y="0"/>
              <a:chExt cx="829329" cy="1257969"/>
            </a:xfrm>
          </p:grpSpPr>
          <p:pic>
            <p:nvPicPr>
              <p:cNvPr id="160" name="Picture 159"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0" y="0"/>
                <a:ext cx="829329" cy="1257969"/>
              </a:xfrm>
              <a:prstGeom prst="rect">
                <a:avLst/>
              </a:prstGeom>
              <a:noFill/>
              <a:scene3d>
                <a:camera prst="orthographicFront">
                  <a:rot lat="0" lon="0" rev="5400000"/>
                </a:camera>
                <a:lightRig rig="threePt" dir="t"/>
              </a:scene3d>
            </p:spPr>
          </p:pic>
          <p:sp>
            <p:nvSpPr>
              <p:cNvPr id="161" name="Oval 735"/>
              <p:cNvSpPr>
                <a:spLocks noChangeArrowheads="1"/>
              </p:cNvSpPr>
              <p:nvPr/>
            </p:nvSpPr>
            <p:spPr bwMode="auto">
              <a:xfrm>
                <a:off x="205293" y="564913"/>
                <a:ext cx="337662" cy="391618"/>
              </a:xfrm>
              <a:prstGeom prst="ellipse">
                <a:avLst/>
              </a:prstGeom>
              <a:solidFill>
                <a:srgbClr val="B9CDE5"/>
              </a:solidFill>
              <a:ln w="25400" algn="ctr">
                <a:solidFill>
                  <a:srgbClr val="385D8A"/>
                </a:solidFill>
                <a:round/>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65" name="Group 733"/>
            <p:cNvGrpSpPr>
              <a:grpSpLocks/>
            </p:cNvGrpSpPr>
            <p:nvPr/>
          </p:nvGrpSpPr>
          <p:grpSpPr bwMode="auto">
            <a:xfrm rot="-6300000">
              <a:off x="10562374" y="1020953"/>
              <a:ext cx="279400" cy="257175"/>
              <a:chOff x="0" y="0"/>
              <a:chExt cx="829329" cy="1257969"/>
            </a:xfrm>
          </p:grpSpPr>
          <p:pic>
            <p:nvPicPr>
              <p:cNvPr id="166" name="Picture 165"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0" y="0"/>
                <a:ext cx="829329" cy="1257969"/>
              </a:xfrm>
              <a:prstGeom prst="rect">
                <a:avLst/>
              </a:prstGeom>
              <a:noFill/>
              <a:scene3d>
                <a:camera prst="orthographicFront">
                  <a:rot lat="0" lon="0" rev="5400000"/>
                </a:camera>
                <a:lightRig rig="threePt" dir="t"/>
              </a:scene3d>
            </p:spPr>
          </p:pic>
          <p:sp>
            <p:nvSpPr>
              <p:cNvPr id="167" name="Oval 735"/>
              <p:cNvSpPr>
                <a:spLocks noChangeArrowheads="1"/>
              </p:cNvSpPr>
              <p:nvPr/>
            </p:nvSpPr>
            <p:spPr bwMode="auto">
              <a:xfrm>
                <a:off x="205293" y="564913"/>
                <a:ext cx="337662" cy="391618"/>
              </a:xfrm>
              <a:prstGeom prst="ellipse">
                <a:avLst/>
              </a:prstGeom>
              <a:solidFill>
                <a:srgbClr val="B9CDE5"/>
              </a:solidFill>
              <a:ln w="25400" algn="ctr">
                <a:solidFill>
                  <a:srgbClr val="385D8A"/>
                </a:solidFill>
                <a:round/>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68" name="Group 736"/>
            <p:cNvGrpSpPr>
              <a:grpSpLocks/>
            </p:cNvGrpSpPr>
            <p:nvPr/>
          </p:nvGrpSpPr>
          <p:grpSpPr bwMode="auto">
            <a:xfrm rot="-5400000">
              <a:off x="11198235" y="1037987"/>
              <a:ext cx="252412" cy="258762"/>
              <a:chOff x="7725" y="-7725"/>
              <a:chExt cx="829329" cy="1257969"/>
            </a:xfrm>
          </p:grpSpPr>
          <p:pic>
            <p:nvPicPr>
              <p:cNvPr id="169" name="Picture 168"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70"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grpSp>
        <p:nvGrpSpPr>
          <p:cNvPr id="4" name="Group 3"/>
          <p:cNvGrpSpPr/>
          <p:nvPr/>
        </p:nvGrpSpPr>
        <p:grpSpPr>
          <a:xfrm>
            <a:off x="8601869" y="5484396"/>
            <a:ext cx="920651" cy="264908"/>
            <a:chOff x="10961157" y="6169528"/>
            <a:chExt cx="1227534" cy="353210"/>
          </a:xfrm>
        </p:grpSpPr>
        <p:grpSp>
          <p:nvGrpSpPr>
            <p:cNvPr id="162" name="Group 736"/>
            <p:cNvGrpSpPr>
              <a:grpSpLocks/>
            </p:cNvGrpSpPr>
            <p:nvPr/>
          </p:nvGrpSpPr>
          <p:grpSpPr bwMode="auto">
            <a:xfrm rot="540000">
              <a:off x="11936279" y="6169528"/>
              <a:ext cx="252412" cy="258762"/>
              <a:chOff x="7725" y="-7725"/>
              <a:chExt cx="829329" cy="1257969"/>
            </a:xfrm>
          </p:grpSpPr>
          <p:pic>
            <p:nvPicPr>
              <p:cNvPr id="163" name="Picture 162"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64"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85" name="Group 736"/>
            <p:cNvGrpSpPr>
              <a:grpSpLocks/>
            </p:cNvGrpSpPr>
            <p:nvPr/>
          </p:nvGrpSpPr>
          <p:grpSpPr bwMode="auto">
            <a:xfrm rot="540000">
              <a:off x="10961157" y="6225795"/>
              <a:ext cx="252412" cy="258762"/>
              <a:chOff x="7725" y="-7725"/>
              <a:chExt cx="829329" cy="1257969"/>
            </a:xfrm>
          </p:grpSpPr>
          <p:pic>
            <p:nvPicPr>
              <p:cNvPr id="186" name="Picture 185"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87"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88" name="Group 736"/>
            <p:cNvGrpSpPr>
              <a:grpSpLocks/>
            </p:cNvGrpSpPr>
            <p:nvPr/>
          </p:nvGrpSpPr>
          <p:grpSpPr bwMode="auto">
            <a:xfrm rot="540000">
              <a:off x="11441030" y="6263976"/>
              <a:ext cx="252412" cy="258762"/>
              <a:chOff x="7725" y="-7725"/>
              <a:chExt cx="829329" cy="1257969"/>
            </a:xfrm>
          </p:grpSpPr>
          <p:pic>
            <p:nvPicPr>
              <p:cNvPr id="189" name="Picture 188"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90"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grpSp>
        <p:nvGrpSpPr>
          <p:cNvPr id="5" name="Group 4"/>
          <p:cNvGrpSpPr/>
          <p:nvPr/>
        </p:nvGrpSpPr>
        <p:grpSpPr>
          <a:xfrm>
            <a:off x="3078808" y="5532386"/>
            <a:ext cx="365771" cy="387125"/>
            <a:chOff x="3597075" y="6233513"/>
            <a:chExt cx="487695" cy="516166"/>
          </a:xfrm>
        </p:grpSpPr>
        <p:grpSp>
          <p:nvGrpSpPr>
            <p:cNvPr id="197" name="Group 736"/>
            <p:cNvGrpSpPr>
              <a:grpSpLocks/>
            </p:cNvGrpSpPr>
            <p:nvPr/>
          </p:nvGrpSpPr>
          <p:grpSpPr bwMode="auto">
            <a:xfrm rot="-16980000">
              <a:off x="3600250" y="6230338"/>
              <a:ext cx="252412" cy="258762"/>
              <a:chOff x="7725" y="-7725"/>
              <a:chExt cx="829329" cy="1257969"/>
            </a:xfrm>
          </p:grpSpPr>
          <p:pic>
            <p:nvPicPr>
              <p:cNvPr id="198" name="Picture 197"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99"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200" name="Group 736"/>
            <p:cNvGrpSpPr>
              <a:grpSpLocks/>
            </p:cNvGrpSpPr>
            <p:nvPr/>
          </p:nvGrpSpPr>
          <p:grpSpPr bwMode="auto">
            <a:xfrm rot="-16980000">
              <a:off x="3829183" y="6494092"/>
              <a:ext cx="252412" cy="258762"/>
              <a:chOff x="7725" y="-7725"/>
              <a:chExt cx="829329" cy="1257969"/>
            </a:xfrm>
          </p:grpSpPr>
          <p:pic>
            <p:nvPicPr>
              <p:cNvPr id="201" name="Picture 200"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202"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sp>
        <p:nvSpPr>
          <p:cNvPr id="205" name="TextBox 204"/>
          <p:cNvSpPr txBox="1"/>
          <p:nvPr/>
        </p:nvSpPr>
        <p:spPr>
          <a:xfrm>
            <a:off x="3604811" y="1926022"/>
            <a:ext cx="3005779" cy="923330"/>
          </a:xfrm>
          <a:prstGeom prst="rect">
            <a:avLst/>
          </a:prstGeom>
          <a:noFill/>
        </p:spPr>
        <p:txBody>
          <a:bodyPr wrap="square" rtlCol="0">
            <a:spAutoFit/>
          </a:bodyPr>
          <a:lstStyle/>
          <a:p>
            <a:r>
              <a:rPr lang="en-GB" sz="2700" b="1">
                <a:solidFill>
                  <a:schemeClr val="accent2">
                    <a:lumMod val="50000"/>
                  </a:schemeClr>
                </a:solidFill>
              </a:rPr>
              <a:t>“5 and 25m checks”</a:t>
            </a:r>
          </a:p>
        </p:txBody>
      </p:sp>
      <p:sp>
        <p:nvSpPr>
          <p:cNvPr id="209" name="Oval 208"/>
          <p:cNvSpPr/>
          <p:nvPr/>
        </p:nvSpPr>
        <p:spPr>
          <a:xfrm>
            <a:off x="8128596" y="5031706"/>
            <a:ext cx="1698172" cy="1280160"/>
          </a:xfrm>
          <a:prstGeom prst="ellipse">
            <a:avLst/>
          </a:prstGeom>
          <a:solidFill>
            <a:schemeClr val="tx2">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10" name="Oval 209"/>
          <p:cNvSpPr/>
          <p:nvPr/>
        </p:nvSpPr>
        <p:spPr>
          <a:xfrm rot="1224746">
            <a:off x="7948005" y="595844"/>
            <a:ext cx="1698172" cy="1280160"/>
          </a:xfrm>
          <a:prstGeom prst="ellipse">
            <a:avLst/>
          </a:prstGeom>
          <a:solidFill>
            <a:schemeClr val="tx2">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14" name="Oval 213"/>
          <p:cNvSpPr/>
          <p:nvPr/>
        </p:nvSpPr>
        <p:spPr>
          <a:xfrm>
            <a:off x="2457173" y="5219895"/>
            <a:ext cx="1439531" cy="1043338"/>
          </a:xfrm>
          <a:prstGeom prst="ellipse">
            <a:avLst/>
          </a:prstGeom>
          <a:solidFill>
            <a:schemeClr val="tx2">
              <a:lumMod val="60000"/>
              <a:lumOff val="40000"/>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8" name="Title 7">
            <a:extLst>
              <a:ext uri="{FF2B5EF4-FFF2-40B4-BE49-F238E27FC236}">
                <a16:creationId xmlns:a16="http://schemas.microsoft.com/office/drawing/2014/main" id="{CA237FAE-CE7B-4A09-9198-46D4C4E24A5B}"/>
              </a:ext>
            </a:extLst>
          </p:cNvPr>
          <p:cNvSpPr>
            <a:spLocks noGrp="1"/>
          </p:cNvSpPr>
          <p:nvPr>
            <p:ph type="title"/>
          </p:nvPr>
        </p:nvSpPr>
        <p:spPr>
          <a:xfrm>
            <a:off x="888409" y="-219127"/>
            <a:ext cx="8229600" cy="1143000"/>
          </a:xfrm>
        </p:spPr>
        <p:txBody>
          <a:bodyPr/>
          <a:lstStyle/>
          <a:p>
            <a:r>
              <a:rPr lang="en-ZA" b="0">
                <a:solidFill>
                  <a:schemeClr val="bg2">
                    <a:lumMod val="60000"/>
                    <a:lumOff val="40000"/>
                  </a:schemeClr>
                </a:solidFill>
                <a:ea typeface="Arial" panose="020B0604020202020204" pitchFamily="34" charset="0"/>
                <a:cs typeface="Arial" panose="020B0604020202020204" pitchFamily="34" charset="0"/>
              </a:rPr>
              <a:t>Phase 2. Domination</a:t>
            </a:r>
            <a:endParaRPr lang="en-GB" b="0">
              <a:solidFill>
                <a:schemeClr val="bg2">
                  <a:lumMod val="60000"/>
                  <a:lumOff val="40000"/>
                </a:schemeClr>
              </a:solidFill>
            </a:endParaRPr>
          </a:p>
        </p:txBody>
      </p:sp>
    </p:spTree>
    <p:extLst>
      <p:ext uri="{BB962C8B-B14F-4D97-AF65-F5344CB8AC3E}">
        <p14:creationId xmlns:p14="http://schemas.microsoft.com/office/powerpoint/2010/main" val="131065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P spid="209" grpId="0" animBg="1"/>
      <p:bldP spid="210" grpId="0" animBg="1"/>
      <p:bldP spid="2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795301-5BD3-4023-9538-1E7900FFAF96}"/>
              </a:ext>
            </a:extLst>
          </p:cNvPr>
          <p:cNvSpPr/>
          <p:nvPr/>
        </p:nvSpPr>
        <p:spPr>
          <a:xfrm>
            <a:off x="2302264" y="2890391"/>
            <a:ext cx="5301472" cy="1077218"/>
          </a:xfrm>
          <a:prstGeom prst="rect">
            <a:avLst/>
          </a:prstGeom>
        </p:spPr>
        <p:txBody>
          <a:bodyPr wrap="square">
            <a:spAutoFit/>
          </a:bodyPr>
          <a:lstStyle/>
          <a:p>
            <a:pPr algn="ctr"/>
            <a:r>
              <a:rPr lang="en-GB" sz="3600">
                <a:solidFill>
                  <a:schemeClr val="bg2">
                    <a:lumMod val="60000"/>
                    <a:lumOff val="40000"/>
                  </a:schemeClr>
                </a:solidFill>
              </a:rPr>
              <a:t>Questions?</a:t>
            </a:r>
          </a:p>
          <a:p>
            <a:pPr algn="ctr"/>
            <a:endParaRPr lang="en-GB" sz="2800">
              <a:solidFill>
                <a:schemeClr val="bg2">
                  <a:lumMod val="60000"/>
                  <a:lumOff val="40000"/>
                </a:schemeClr>
              </a:solidFill>
            </a:endParaRPr>
          </a:p>
        </p:txBody>
      </p:sp>
    </p:spTree>
    <p:extLst>
      <p:ext uri="{BB962C8B-B14F-4D97-AF65-F5344CB8AC3E}">
        <p14:creationId xmlns:p14="http://schemas.microsoft.com/office/powerpoint/2010/main" val="34602188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4BBDA93-9626-10B4-952B-5B9AC6E25834}"/>
              </a:ext>
            </a:extLst>
          </p:cNvPr>
          <p:cNvSpPr>
            <a:spLocks noGrp="1"/>
          </p:cNvSpPr>
          <p:nvPr>
            <p:ph idx="1"/>
          </p:nvPr>
        </p:nvSpPr>
        <p:spPr>
          <a:xfrm>
            <a:off x="838201" y="2057401"/>
            <a:ext cx="8229600" cy="3200400"/>
          </a:xfrm>
        </p:spPr>
        <p:txBody>
          <a:bodyPr wrap="square" anchor="t">
            <a:normAutofit/>
          </a:bodyPr>
          <a:lstStyle/>
          <a:p>
            <a:pPr>
              <a:spcAft>
                <a:spcPts val="900"/>
              </a:spcAft>
            </a:pPr>
            <a:r>
              <a:rPr lang="en-GB" sz="2400">
                <a:latin typeface="Century Gothic" panose="020B0502020202020204" pitchFamily="34" charset="0"/>
              </a:rPr>
              <a:t>The isolation looks for command wires and command pull devices running into the VP.</a:t>
            </a:r>
          </a:p>
          <a:p>
            <a:pPr>
              <a:spcAft>
                <a:spcPts val="900"/>
              </a:spcAft>
            </a:pPr>
            <a:r>
              <a:rPr lang="en-ZA" sz="2400">
                <a:latin typeface="Century Gothic" panose="020B0502020202020204" pitchFamily="34" charset="0"/>
              </a:rPr>
              <a:t>The TL is to assess which the threat side is deemed to be (most likely side for a command attack).</a:t>
            </a:r>
          </a:p>
          <a:p>
            <a:pPr>
              <a:spcAft>
                <a:spcPts val="900"/>
              </a:spcAft>
            </a:pPr>
            <a:r>
              <a:rPr lang="en-ZA" sz="2400">
                <a:latin typeface="Century Gothic" panose="020B0502020202020204" pitchFamily="34" charset="0"/>
              </a:rPr>
              <a:t>The TL must ensure the threat side is isolated first.</a:t>
            </a:r>
          </a:p>
          <a:p>
            <a:pPr>
              <a:spcAft>
                <a:spcPts val="900"/>
              </a:spcAft>
            </a:pPr>
            <a:r>
              <a:rPr lang="en-ZA" sz="2400">
                <a:latin typeface="Century Gothic" panose="020B0502020202020204" pitchFamily="34" charset="0"/>
              </a:rPr>
              <a:t>Team kit must be checked prior to the isolation.</a:t>
            </a:r>
          </a:p>
          <a:p>
            <a:pPr marL="257175" lvl="1" indent="0">
              <a:buNone/>
            </a:pPr>
            <a:endParaRPr lang="en-GB" sz="2400">
              <a:latin typeface="Century Gothic" panose="020B0502020202020204" pitchFamily="34" charset="0"/>
            </a:endParaRPr>
          </a:p>
          <a:p>
            <a:pPr marL="257175" lvl="1" indent="0">
              <a:spcBef>
                <a:spcPts val="0"/>
              </a:spcBef>
              <a:spcAft>
                <a:spcPts val="1350"/>
              </a:spcAft>
              <a:buNone/>
            </a:pPr>
            <a:endParaRPr lang="en-US" sz="2400">
              <a:latin typeface="Century Gothic" panose="020B0502020202020204" pitchFamily="34" charset="0"/>
            </a:endParaRPr>
          </a:p>
        </p:txBody>
      </p:sp>
      <p:sp>
        <p:nvSpPr>
          <p:cNvPr id="5" name="Title 3">
            <a:extLst>
              <a:ext uri="{FF2B5EF4-FFF2-40B4-BE49-F238E27FC236}">
                <a16:creationId xmlns:a16="http://schemas.microsoft.com/office/drawing/2014/main" id="{899E6F4F-7960-A8E2-9040-C100F49B2852}"/>
              </a:ext>
            </a:extLst>
          </p:cNvPr>
          <p:cNvSpPr>
            <a:spLocks noGrp="1"/>
          </p:cNvSpPr>
          <p:nvPr>
            <p:ph type="title"/>
          </p:nvPr>
        </p:nvSpPr>
        <p:spPr>
          <a:xfrm>
            <a:off x="681036" y="44817"/>
            <a:ext cx="8543925" cy="773087"/>
          </a:xfrm>
        </p:spPr>
        <p:txBody>
          <a:bodyPr>
            <a:normAutofit/>
          </a:bodyPr>
          <a:lstStyle/>
          <a:p>
            <a:r>
              <a:rPr lang="en-US" sz="3200" b="0" dirty="0">
                <a:solidFill>
                  <a:srgbClr val="0070C0"/>
                </a:solidFill>
              </a:rPr>
              <a:t>VP Check</a:t>
            </a:r>
          </a:p>
        </p:txBody>
      </p:sp>
      <p:sp>
        <p:nvSpPr>
          <p:cNvPr id="7" name="TextBox 6">
            <a:extLst>
              <a:ext uri="{FF2B5EF4-FFF2-40B4-BE49-F238E27FC236}">
                <a16:creationId xmlns:a16="http://schemas.microsoft.com/office/drawing/2014/main" id="{26D1DC83-F67E-92F5-6804-C45E4CD3325C}"/>
              </a:ext>
            </a:extLst>
          </p:cNvPr>
          <p:cNvSpPr txBox="1"/>
          <p:nvPr/>
        </p:nvSpPr>
        <p:spPr>
          <a:xfrm>
            <a:off x="0" y="453148"/>
            <a:ext cx="3322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Phase 3 – Isolation</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87440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472586A-B7A0-9FB5-CA3B-89CDF3116C49}"/>
              </a:ext>
            </a:extLst>
          </p:cNvPr>
          <p:cNvSpPr>
            <a:spLocks noGrp="1"/>
          </p:cNvSpPr>
          <p:nvPr>
            <p:ph idx="1"/>
          </p:nvPr>
        </p:nvSpPr>
        <p:spPr>
          <a:xfrm>
            <a:off x="348343" y="1016000"/>
            <a:ext cx="9361714" cy="4031588"/>
          </a:xfrm>
        </p:spPr>
        <p:txBody>
          <a:bodyPr wrap="square" anchor="t">
            <a:noAutofit/>
          </a:bodyPr>
          <a:lstStyle/>
          <a:p>
            <a:pPr marL="0" indent="0">
              <a:lnSpc>
                <a:spcPct val="90000"/>
              </a:lnSpc>
              <a:spcAft>
                <a:spcPts val="900"/>
              </a:spcAft>
              <a:buNone/>
            </a:pPr>
            <a:r>
              <a:rPr lang="en-ZA" sz="2800">
                <a:latin typeface="Century Gothic" panose="020B0502020202020204" pitchFamily="34" charset="0"/>
              </a:rPr>
              <a:t>Roles and responsibilities of isolation team members:</a:t>
            </a:r>
          </a:p>
          <a:p>
            <a:pPr marL="0" indent="0">
              <a:lnSpc>
                <a:spcPct val="90000"/>
              </a:lnSpc>
              <a:spcAft>
                <a:spcPts val="900"/>
              </a:spcAft>
              <a:buNone/>
            </a:pPr>
            <a:endParaRPr lang="en-ZA" sz="1600" b="1">
              <a:latin typeface="Century Gothic" panose="020B0502020202020204" pitchFamily="34" charset="0"/>
            </a:endParaRPr>
          </a:p>
          <a:p>
            <a:pPr marL="0" indent="0">
              <a:lnSpc>
                <a:spcPct val="90000"/>
              </a:lnSpc>
              <a:spcAft>
                <a:spcPts val="900"/>
              </a:spcAft>
              <a:buNone/>
            </a:pPr>
            <a:endParaRPr lang="en-ZA" sz="1600" b="1">
              <a:latin typeface="Century Gothic" panose="020B0502020202020204" pitchFamily="34" charset="0"/>
            </a:endParaRPr>
          </a:p>
          <a:p>
            <a:pPr marL="0" indent="0">
              <a:lnSpc>
                <a:spcPct val="90000"/>
              </a:lnSpc>
              <a:spcAft>
                <a:spcPts val="900"/>
              </a:spcAft>
              <a:buNone/>
            </a:pPr>
            <a:endParaRPr lang="en-ZA" sz="1600" b="1">
              <a:latin typeface="Century Gothic" panose="020B0502020202020204" pitchFamily="34" charset="0"/>
            </a:endParaRPr>
          </a:p>
          <a:p>
            <a:pPr marL="0" indent="0">
              <a:lnSpc>
                <a:spcPct val="90000"/>
              </a:lnSpc>
              <a:spcAft>
                <a:spcPts val="900"/>
              </a:spcAft>
              <a:buNone/>
            </a:pPr>
            <a:endParaRPr lang="en-ZA" sz="1600" b="1">
              <a:latin typeface="Century Gothic" panose="020B0502020202020204" pitchFamily="34" charset="0"/>
            </a:endParaRPr>
          </a:p>
          <a:p>
            <a:pPr marL="0" indent="0">
              <a:lnSpc>
                <a:spcPct val="90000"/>
              </a:lnSpc>
              <a:spcAft>
                <a:spcPts val="900"/>
              </a:spcAft>
              <a:buNone/>
            </a:pPr>
            <a:endParaRPr lang="en-ZA" sz="1600" b="1">
              <a:latin typeface="Century Gothic" panose="020B0502020202020204" pitchFamily="34" charset="0"/>
            </a:endParaRPr>
          </a:p>
          <a:p>
            <a:pPr marL="0" indent="0">
              <a:lnSpc>
                <a:spcPct val="90000"/>
              </a:lnSpc>
              <a:spcAft>
                <a:spcPts val="900"/>
              </a:spcAft>
              <a:buNone/>
            </a:pPr>
            <a:endParaRPr lang="en-ZA" sz="1600" b="1">
              <a:latin typeface="Century Gothic" panose="020B0502020202020204" pitchFamily="34" charset="0"/>
            </a:endParaRPr>
          </a:p>
          <a:p>
            <a:pPr marL="0" indent="0">
              <a:lnSpc>
                <a:spcPct val="90000"/>
              </a:lnSpc>
              <a:spcAft>
                <a:spcPts val="900"/>
              </a:spcAft>
              <a:buNone/>
            </a:pPr>
            <a:endParaRPr lang="en-ZA" sz="1600" b="1">
              <a:latin typeface="Century Gothic" panose="020B0502020202020204" pitchFamily="34" charset="0"/>
            </a:endParaRPr>
          </a:p>
          <a:p>
            <a:pPr marL="0" indent="0">
              <a:lnSpc>
                <a:spcPct val="90000"/>
              </a:lnSpc>
              <a:spcAft>
                <a:spcPts val="900"/>
              </a:spcAft>
              <a:buNone/>
            </a:pPr>
            <a:endParaRPr lang="en-ZA" sz="1600" b="1">
              <a:latin typeface="Century Gothic" panose="020B0502020202020204" pitchFamily="34" charset="0"/>
            </a:endParaRPr>
          </a:p>
          <a:p>
            <a:pPr marL="0" indent="0">
              <a:lnSpc>
                <a:spcPct val="90000"/>
              </a:lnSpc>
              <a:spcAft>
                <a:spcPts val="900"/>
              </a:spcAft>
              <a:buNone/>
            </a:pPr>
            <a:endParaRPr lang="en-ZA" sz="1600" b="1">
              <a:latin typeface="Century Gothic" panose="020B0502020202020204" pitchFamily="34" charset="0"/>
            </a:endParaRPr>
          </a:p>
          <a:p>
            <a:pPr marL="0" indent="0">
              <a:lnSpc>
                <a:spcPct val="90000"/>
              </a:lnSpc>
              <a:buNone/>
            </a:pPr>
            <a:br>
              <a:rPr lang="en-ZA" sz="1600">
                <a:latin typeface="Century Gothic" panose="020B0502020202020204" pitchFamily="34" charset="0"/>
              </a:rPr>
            </a:br>
            <a:r>
              <a:rPr lang="en-ZA" sz="1600">
                <a:latin typeface="Century Gothic" panose="020B0502020202020204" pitchFamily="34" charset="0"/>
              </a:rPr>
              <a:t> </a:t>
            </a:r>
            <a:endParaRPr lang="en-GB" sz="1600">
              <a:latin typeface="Century Gothic" panose="020B0502020202020204" pitchFamily="34" charset="0"/>
            </a:endParaRPr>
          </a:p>
          <a:p>
            <a:pPr marL="0" indent="0">
              <a:lnSpc>
                <a:spcPct val="90000"/>
              </a:lnSpc>
              <a:spcAft>
                <a:spcPts val="900"/>
              </a:spcAft>
              <a:buNone/>
            </a:pPr>
            <a:endParaRPr lang="en-GB" sz="1600">
              <a:latin typeface="Century Gothic" panose="020B0502020202020204" pitchFamily="34" charset="0"/>
            </a:endParaRPr>
          </a:p>
          <a:p>
            <a:pPr lvl="1">
              <a:lnSpc>
                <a:spcPct val="90000"/>
              </a:lnSpc>
              <a:spcBef>
                <a:spcPts val="0"/>
              </a:spcBef>
              <a:spcAft>
                <a:spcPts val="1350"/>
              </a:spcAft>
            </a:pPr>
            <a:endParaRPr lang="en-US" sz="1600">
              <a:latin typeface="Century Gothic" panose="020B0502020202020204" pitchFamily="34" charset="0"/>
            </a:endParaRPr>
          </a:p>
        </p:txBody>
      </p:sp>
      <p:sp>
        <p:nvSpPr>
          <p:cNvPr id="2" name="Title 2">
            <a:extLst>
              <a:ext uri="{FF2B5EF4-FFF2-40B4-BE49-F238E27FC236}">
                <a16:creationId xmlns:a16="http://schemas.microsoft.com/office/drawing/2014/main" id="{007B210E-0323-1146-4E02-B8D8E7ADD5DA}"/>
              </a:ext>
            </a:extLst>
          </p:cNvPr>
          <p:cNvSpPr>
            <a:spLocks noGrp="1"/>
          </p:cNvSpPr>
          <p:nvPr>
            <p:ph type="title"/>
          </p:nvPr>
        </p:nvSpPr>
        <p:spPr>
          <a:xfrm>
            <a:off x="838201" y="65632"/>
            <a:ext cx="8229600" cy="950368"/>
          </a:xfrm>
        </p:spPr>
        <p:txBody>
          <a:bodyPr>
            <a:normAutofit/>
          </a:bodyPr>
          <a:lstStyle/>
          <a:p>
            <a:r>
              <a:rPr lang="en-US" sz="4000"/>
              <a:t>Phase 3. Isolation</a:t>
            </a:r>
            <a:endParaRPr lang="en-KE" sz="4000"/>
          </a:p>
        </p:txBody>
      </p:sp>
      <p:sp>
        <p:nvSpPr>
          <p:cNvPr id="3" name="TextBox 2">
            <a:extLst>
              <a:ext uri="{FF2B5EF4-FFF2-40B4-BE49-F238E27FC236}">
                <a16:creationId xmlns:a16="http://schemas.microsoft.com/office/drawing/2014/main" id="{17BD0CFE-6EA9-66CC-3720-6BA37560C975}"/>
              </a:ext>
            </a:extLst>
          </p:cNvPr>
          <p:cNvSpPr txBox="1"/>
          <p:nvPr/>
        </p:nvSpPr>
        <p:spPr>
          <a:xfrm>
            <a:off x="838200" y="1832402"/>
            <a:ext cx="8719457" cy="4762842"/>
          </a:xfrm>
          <a:prstGeom prst="rect">
            <a:avLst/>
          </a:prstGeom>
          <a:noFill/>
        </p:spPr>
        <p:txBody>
          <a:bodyPr wrap="square" rtlCol="0">
            <a:spAutoFit/>
          </a:bodyPr>
          <a:lstStyle/>
          <a:p>
            <a:pPr>
              <a:lnSpc>
                <a:spcPct val="90000"/>
              </a:lnSpc>
              <a:spcAft>
                <a:spcPts val="900"/>
              </a:spcAft>
            </a:pPr>
            <a:r>
              <a:rPr lang="en-ZA" sz="2000" b="1">
                <a:latin typeface="Century Gothic" panose="020B0502020202020204" pitchFamily="34" charset="0"/>
              </a:rPr>
              <a:t>Pathfinder</a:t>
            </a:r>
            <a:r>
              <a:rPr lang="en-ZA" sz="2000">
                <a:latin typeface="Century Gothic" panose="020B0502020202020204" pitchFamily="34" charset="0"/>
              </a:rPr>
              <a:t> – Responsible for leading the isolation (under direction of the TL), visually searching. </a:t>
            </a:r>
          </a:p>
          <a:p>
            <a:pPr>
              <a:lnSpc>
                <a:spcPct val="90000"/>
              </a:lnSpc>
              <a:spcAft>
                <a:spcPts val="900"/>
              </a:spcAft>
            </a:pPr>
            <a:r>
              <a:rPr lang="en-ZA" sz="2000" b="1">
                <a:latin typeface="Century Gothic" panose="020B0502020202020204" pitchFamily="34" charset="0"/>
              </a:rPr>
              <a:t>Hook Person</a:t>
            </a:r>
            <a:r>
              <a:rPr lang="en-ZA" sz="2000">
                <a:latin typeface="Century Gothic" panose="020B0502020202020204" pitchFamily="34" charset="0"/>
              </a:rPr>
              <a:t> – Responsible for hooking all likely command wire/pull locations (linear features).</a:t>
            </a:r>
          </a:p>
          <a:p>
            <a:pPr>
              <a:lnSpc>
                <a:spcPct val="90000"/>
              </a:lnSpc>
              <a:spcAft>
                <a:spcPts val="900"/>
              </a:spcAft>
            </a:pPr>
            <a:r>
              <a:rPr lang="en-ZA" sz="2000" b="1">
                <a:latin typeface="Century Gothic" panose="020B0502020202020204" pitchFamily="34" charset="0"/>
              </a:rPr>
              <a:t>Team Leader </a:t>
            </a:r>
            <a:r>
              <a:rPr lang="en-ZA" sz="2000">
                <a:latin typeface="Century Gothic" panose="020B0502020202020204" pitchFamily="34" charset="0"/>
              </a:rPr>
              <a:t>– Responsible for controlling isolation party, they will have any available maps/imagery/sketches of the intended route. If a map is available, each turn is to be annotated for ease of communication with the convoy commander. They should have a radio but keep chat to a minimum and the radio is never to be used within 15m of CW or a linear feature.</a:t>
            </a:r>
          </a:p>
          <a:p>
            <a:pPr>
              <a:lnSpc>
                <a:spcPct val="90000"/>
              </a:lnSpc>
              <a:spcAft>
                <a:spcPts val="900"/>
              </a:spcAft>
            </a:pPr>
            <a:r>
              <a:rPr lang="en-ZA" sz="2000" b="1">
                <a:latin typeface="Century Gothic" panose="020B0502020202020204" pitchFamily="34" charset="0"/>
              </a:rPr>
              <a:t>Security </a:t>
            </a:r>
            <a:r>
              <a:rPr lang="en-ZA" sz="2000">
                <a:latin typeface="Century Gothic" panose="020B0502020202020204" pitchFamily="34" charset="0"/>
              </a:rPr>
              <a:t>– Responsible for force protection, if isolation party needs to reverse direction, the security escort and the Pathfinder, swap roles, to safely and efficiently return to the ICP.</a:t>
            </a:r>
            <a:endParaRPr lang="en-GB" sz="2000">
              <a:latin typeface="Century Gothic" panose="020B0502020202020204" pitchFamily="34" charset="0"/>
            </a:endParaRPr>
          </a:p>
          <a:p>
            <a:pPr>
              <a:lnSpc>
                <a:spcPct val="90000"/>
              </a:lnSpc>
              <a:spcAft>
                <a:spcPts val="900"/>
              </a:spcAft>
            </a:pPr>
            <a:endParaRPr lang="en-GB" sz="2000">
              <a:latin typeface="Century Gothic" panose="020B0502020202020204" pitchFamily="34" charset="0"/>
            </a:endParaRPr>
          </a:p>
          <a:p>
            <a:endParaRPr lang="en-KE" sz="1200">
              <a:latin typeface="Century Gothic" panose="020B0502020202020204" pitchFamily="34" charset="0"/>
            </a:endParaRPr>
          </a:p>
        </p:txBody>
      </p:sp>
    </p:spTree>
    <p:extLst>
      <p:ext uri="{BB962C8B-B14F-4D97-AF65-F5344CB8AC3E}">
        <p14:creationId xmlns:p14="http://schemas.microsoft.com/office/powerpoint/2010/main" val="10871676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0033" y="4377921"/>
            <a:ext cx="850106" cy="85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2662" y="4381493"/>
            <a:ext cx="851297"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3931" y="4377921"/>
            <a:ext cx="850106" cy="85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37353" y="4250525"/>
            <a:ext cx="704039" cy="248209"/>
          </a:xfrm>
          <a:prstGeom prst="rect">
            <a:avLst/>
          </a:prstGeom>
        </p:spPr>
        <p:txBody>
          <a:bodyPr wrap="none">
            <a:spAutoFit/>
          </a:bodyPr>
          <a:lstStyle/>
          <a:p>
            <a:pPr>
              <a:defRPr/>
            </a:pPr>
            <a:r>
              <a:rPr lang="en-GB" sz="1013" b="1">
                <a:solidFill>
                  <a:prstClr val="black"/>
                </a:solidFill>
                <a:latin typeface="Calibri"/>
              </a:rPr>
              <a:t>SECURITY</a:t>
            </a:r>
          </a:p>
        </p:txBody>
      </p:sp>
      <p:sp>
        <p:nvSpPr>
          <p:cNvPr id="7" name="Rectangle 6"/>
          <p:cNvSpPr/>
          <p:nvPr/>
        </p:nvSpPr>
        <p:spPr>
          <a:xfrm>
            <a:off x="3231347" y="4248885"/>
            <a:ext cx="982961" cy="248209"/>
          </a:xfrm>
          <a:prstGeom prst="rect">
            <a:avLst/>
          </a:prstGeom>
        </p:spPr>
        <p:txBody>
          <a:bodyPr wrap="none">
            <a:spAutoFit/>
          </a:bodyPr>
          <a:lstStyle/>
          <a:p>
            <a:pPr>
              <a:defRPr/>
            </a:pPr>
            <a:r>
              <a:rPr lang="en-GB" sz="1013" b="1">
                <a:solidFill>
                  <a:prstClr val="black"/>
                </a:solidFill>
                <a:latin typeface="Calibri"/>
              </a:rPr>
              <a:t>HOOK PERSON</a:t>
            </a:r>
          </a:p>
        </p:txBody>
      </p:sp>
      <p:sp>
        <p:nvSpPr>
          <p:cNvPr id="8" name="Rectangle 7"/>
          <p:cNvSpPr/>
          <p:nvPr/>
        </p:nvSpPr>
        <p:spPr>
          <a:xfrm>
            <a:off x="4512662" y="4250525"/>
            <a:ext cx="950901" cy="248209"/>
          </a:xfrm>
          <a:prstGeom prst="rect">
            <a:avLst/>
          </a:prstGeom>
        </p:spPr>
        <p:txBody>
          <a:bodyPr wrap="none">
            <a:spAutoFit/>
          </a:bodyPr>
          <a:lstStyle/>
          <a:p>
            <a:pPr>
              <a:defRPr/>
            </a:pPr>
            <a:r>
              <a:rPr lang="en-GB" sz="1013" b="1" dirty="0">
                <a:solidFill>
                  <a:prstClr val="black"/>
                </a:solidFill>
                <a:latin typeface="Calibri"/>
              </a:rPr>
              <a:t>TEAM LEADER</a:t>
            </a:r>
          </a:p>
        </p:txBody>
      </p:sp>
      <p:sp>
        <p:nvSpPr>
          <p:cNvPr id="10" name="Rectangle 9"/>
          <p:cNvSpPr/>
          <p:nvPr/>
        </p:nvSpPr>
        <p:spPr>
          <a:xfrm>
            <a:off x="5903845" y="4250525"/>
            <a:ext cx="877163" cy="248209"/>
          </a:xfrm>
          <a:prstGeom prst="rect">
            <a:avLst/>
          </a:prstGeom>
        </p:spPr>
        <p:txBody>
          <a:bodyPr wrap="none">
            <a:spAutoFit/>
          </a:bodyPr>
          <a:lstStyle/>
          <a:p>
            <a:pPr>
              <a:defRPr/>
            </a:pPr>
            <a:r>
              <a:rPr lang="en-GB" sz="1013" b="1" dirty="0">
                <a:solidFill>
                  <a:prstClr val="black"/>
                </a:solidFill>
                <a:latin typeface="Calibri"/>
              </a:rPr>
              <a:t>PATHFINDER</a:t>
            </a:r>
          </a:p>
        </p:txBody>
      </p:sp>
      <p:pic>
        <p:nvPicPr>
          <p:cNvPr id="11"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6397" y="4363634"/>
            <a:ext cx="850106" cy="85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981086" y="1153018"/>
            <a:ext cx="8014052" cy="1949252"/>
          </a:xfrm>
          <a:prstGeom prst="rect">
            <a:avLst/>
          </a:prstGeom>
        </p:spPr>
        <p:txBody>
          <a:bodyPr wrap="square">
            <a:spAutoFit/>
          </a:bodyPr>
          <a:lstStyle/>
          <a:p>
            <a:pPr marL="514350" lvl="2" indent="-514350" algn="ctr" defTabSz="257175">
              <a:spcBef>
                <a:spcPct val="20000"/>
              </a:spcBef>
            </a:pPr>
            <a:r>
              <a:rPr lang="en-ZA" sz="2400" b="1" dirty="0">
                <a:solidFill>
                  <a:schemeClr val="tx1"/>
                </a:solidFill>
              </a:rPr>
              <a:t>Team Configuration</a:t>
            </a:r>
          </a:p>
          <a:p>
            <a:pPr marL="191700" lvl="2" indent="-191700" defTabSz="257175">
              <a:spcBef>
                <a:spcPts val="504"/>
              </a:spcBef>
              <a:buFont typeface="Arial"/>
              <a:buChar char="•"/>
            </a:pPr>
            <a:r>
              <a:rPr lang="en-ZA" sz="2000" b="1" dirty="0">
                <a:solidFill>
                  <a:schemeClr val="tx1"/>
                </a:solidFill>
              </a:rPr>
              <a:t>Pathfinder</a:t>
            </a:r>
            <a:r>
              <a:rPr lang="en-ZA" sz="2000" dirty="0">
                <a:solidFill>
                  <a:schemeClr val="tx1"/>
                </a:solidFill>
              </a:rPr>
              <a:t> – Marking pins, weapon</a:t>
            </a:r>
            <a:endParaRPr lang="en-GB" sz="2000" dirty="0">
              <a:solidFill>
                <a:schemeClr val="tx1"/>
              </a:solidFill>
            </a:endParaRPr>
          </a:p>
          <a:p>
            <a:pPr marL="191700" lvl="2" indent="-191700" defTabSz="257175">
              <a:spcBef>
                <a:spcPts val="504"/>
              </a:spcBef>
              <a:buFont typeface="Arial"/>
              <a:buChar char="•"/>
            </a:pPr>
            <a:r>
              <a:rPr lang="en-ZA" sz="2000" b="1" dirty="0">
                <a:solidFill>
                  <a:schemeClr val="tx1"/>
                </a:solidFill>
              </a:rPr>
              <a:t>Team Leader </a:t>
            </a:r>
            <a:r>
              <a:rPr lang="en-ZA" sz="2000" dirty="0">
                <a:solidFill>
                  <a:schemeClr val="tx1"/>
                </a:solidFill>
              </a:rPr>
              <a:t>– Optical aids (e.g. binoculars), imagery, weapon</a:t>
            </a:r>
            <a:endParaRPr lang="en-GB" sz="2000" dirty="0">
              <a:solidFill>
                <a:schemeClr val="tx1"/>
              </a:solidFill>
            </a:endParaRPr>
          </a:p>
          <a:p>
            <a:pPr marL="191700" lvl="2" indent="-191700" defTabSz="257175">
              <a:spcBef>
                <a:spcPts val="504"/>
              </a:spcBef>
              <a:buFont typeface="Arial"/>
              <a:buChar char="•"/>
            </a:pPr>
            <a:r>
              <a:rPr lang="en-ZA" sz="2000" b="1" dirty="0">
                <a:solidFill>
                  <a:schemeClr val="tx1"/>
                </a:solidFill>
              </a:rPr>
              <a:t>Hook Person </a:t>
            </a:r>
            <a:r>
              <a:rPr lang="en-ZA" sz="2000" dirty="0">
                <a:solidFill>
                  <a:schemeClr val="tx1"/>
                </a:solidFill>
              </a:rPr>
              <a:t>– Hook, marking pins, weapon</a:t>
            </a:r>
          </a:p>
          <a:p>
            <a:pPr marL="191700" lvl="2" indent="-191700" defTabSz="257175">
              <a:spcBef>
                <a:spcPts val="504"/>
              </a:spcBef>
              <a:buFont typeface="Arial"/>
              <a:buChar char="•"/>
            </a:pPr>
            <a:r>
              <a:rPr lang="en-ZA" sz="2000" b="1" dirty="0">
                <a:solidFill>
                  <a:schemeClr val="tx1"/>
                </a:solidFill>
              </a:rPr>
              <a:t>Security</a:t>
            </a:r>
            <a:r>
              <a:rPr lang="en-ZA" sz="2000" dirty="0">
                <a:solidFill>
                  <a:schemeClr val="tx1"/>
                </a:solidFill>
              </a:rPr>
              <a:t> – Marking pins, weapon </a:t>
            </a:r>
            <a:endParaRPr lang="en-GB" sz="2000" dirty="0">
              <a:solidFill>
                <a:schemeClr val="tx1"/>
              </a:solidFill>
            </a:endParaRPr>
          </a:p>
        </p:txBody>
      </p:sp>
      <p:sp>
        <p:nvSpPr>
          <p:cNvPr id="14" name="Title 1">
            <a:extLst>
              <a:ext uri="{FF2B5EF4-FFF2-40B4-BE49-F238E27FC236}">
                <a16:creationId xmlns:a16="http://schemas.microsoft.com/office/drawing/2014/main" id="{D418BD11-6EBA-466E-A951-8DB847DDA063}"/>
              </a:ext>
            </a:extLst>
          </p:cNvPr>
          <p:cNvSpPr txBox="1">
            <a:spLocks/>
          </p:cNvSpPr>
          <p:nvPr/>
        </p:nvSpPr>
        <p:spPr>
          <a:xfrm>
            <a:off x="3318583" y="1543707"/>
            <a:ext cx="3268834" cy="429363"/>
          </a:xfrm>
        </p:spPr>
        <p:txBody>
          <a:bodyPr>
            <a:normAutofit fontScale="90000" lnSpcReduction="10000"/>
          </a:bodyPr>
          <a:lstStyle>
            <a:lvl1pPr algn="ctr" defTabSz="342900" rtl="0" eaLnBrk="1" latinLnBrk="0" hangingPunct="1">
              <a:spcBef>
                <a:spcPct val="0"/>
              </a:spcBef>
              <a:buNone/>
              <a:defRPr sz="3300" kern="1200">
                <a:solidFill>
                  <a:schemeClr val="tx1"/>
                </a:solidFill>
                <a:latin typeface="+mj-lt"/>
                <a:ea typeface="+mj-ea"/>
                <a:cs typeface="+mj-cs"/>
              </a:defRPr>
            </a:lvl1pPr>
          </a:lstStyle>
          <a:p>
            <a:endParaRPr lang="en-US" sz="2700">
              <a:latin typeface="+mn-lt"/>
            </a:endParaRPr>
          </a:p>
        </p:txBody>
      </p:sp>
      <p:grpSp>
        <p:nvGrpSpPr>
          <p:cNvPr id="18" name="Group 17"/>
          <p:cNvGrpSpPr/>
          <p:nvPr/>
        </p:nvGrpSpPr>
        <p:grpSpPr>
          <a:xfrm>
            <a:off x="4511417" y="5040245"/>
            <a:ext cx="2881160" cy="307777"/>
            <a:chOff x="4067041" y="6033780"/>
            <a:chExt cx="3841546" cy="410370"/>
          </a:xfrm>
        </p:grpSpPr>
        <p:cxnSp>
          <p:nvCxnSpPr>
            <p:cNvPr id="16" name="Straight Arrow Connector 15"/>
            <p:cNvCxnSpPr/>
            <p:nvPr/>
          </p:nvCxnSpPr>
          <p:spPr>
            <a:xfrm>
              <a:off x="6566170" y="6264613"/>
              <a:ext cx="1342417"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67041" y="6033780"/>
              <a:ext cx="2953965" cy="410370"/>
            </a:xfrm>
            <a:prstGeom prst="rect">
              <a:avLst/>
            </a:prstGeom>
            <a:noFill/>
          </p:spPr>
          <p:txBody>
            <a:bodyPr wrap="square" rtlCol="0">
              <a:spAutoFit/>
            </a:bodyPr>
            <a:lstStyle/>
            <a:p>
              <a:r>
                <a:rPr lang="en-GB"/>
                <a:t>Direction of travel</a:t>
              </a:r>
            </a:p>
          </p:txBody>
        </p:sp>
      </p:grpSp>
      <p:sp>
        <p:nvSpPr>
          <p:cNvPr id="19" name="Rectangle 18"/>
          <p:cNvSpPr/>
          <p:nvPr/>
        </p:nvSpPr>
        <p:spPr>
          <a:xfrm>
            <a:off x="2631008" y="5005628"/>
            <a:ext cx="879614" cy="559961"/>
          </a:xfrm>
          <a:prstGeom prst="rect">
            <a:avLst/>
          </a:prstGeom>
        </p:spPr>
        <p:txBody>
          <a:bodyPr wrap="square">
            <a:spAutoFit/>
          </a:bodyPr>
          <a:lstStyle/>
          <a:p>
            <a:pPr>
              <a:defRPr/>
            </a:pPr>
            <a:r>
              <a:rPr lang="en-GB" sz="1013" b="1">
                <a:solidFill>
                  <a:prstClr val="black"/>
                </a:solidFill>
                <a:latin typeface="Calibri"/>
              </a:rPr>
              <a:t>10m between each person</a:t>
            </a:r>
          </a:p>
        </p:txBody>
      </p:sp>
      <p:cxnSp>
        <p:nvCxnSpPr>
          <p:cNvPr id="20" name="Straight Arrow Connector 19"/>
          <p:cNvCxnSpPr/>
          <p:nvPr/>
        </p:nvCxnSpPr>
        <p:spPr>
          <a:xfrm>
            <a:off x="2689612" y="5007233"/>
            <a:ext cx="54173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itle 2">
            <a:extLst>
              <a:ext uri="{FF2B5EF4-FFF2-40B4-BE49-F238E27FC236}">
                <a16:creationId xmlns:a16="http://schemas.microsoft.com/office/drawing/2014/main" id="{37CEA2C8-B83F-58B0-065A-972D33AF5E9D}"/>
              </a:ext>
            </a:extLst>
          </p:cNvPr>
          <p:cNvSpPr>
            <a:spLocks noGrp="1"/>
          </p:cNvSpPr>
          <p:nvPr>
            <p:ph type="title"/>
          </p:nvPr>
        </p:nvSpPr>
        <p:spPr>
          <a:xfrm>
            <a:off x="765537" y="-218272"/>
            <a:ext cx="8229600" cy="1143000"/>
          </a:xfrm>
        </p:spPr>
        <p:txBody>
          <a:bodyPr/>
          <a:lstStyle/>
          <a:p>
            <a:r>
              <a:rPr lang="en-US" b="0">
                <a:solidFill>
                  <a:schemeClr val="bg2">
                    <a:lumMod val="60000"/>
                    <a:lumOff val="40000"/>
                  </a:schemeClr>
                </a:solidFill>
              </a:rPr>
              <a:t>Phase 3. Isolation</a:t>
            </a:r>
            <a:endParaRPr lang="en-KE" b="0">
              <a:solidFill>
                <a:schemeClr val="bg2">
                  <a:lumMod val="60000"/>
                  <a:lumOff val="40000"/>
                </a:schemeClr>
              </a:solidFill>
            </a:endParaRPr>
          </a:p>
        </p:txBody>
      </p:sp>
    </p:spTree>
    <p:extLst>
      <p:ext uri="{BB962C8B-B14F-4D97-AF65-F5344CB8AC3E}">
        <p14:creationId xmlns:p14="http://schemas.microsoft.com/office/powerpoint/2010/main" val="419784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CC8FD-3F20-074E-7D41-B71CC45A896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F3570-FB30-29B7-7A08-A12CE970851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ja-JP"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pic>
        <p:nvPicPr>
          <p:cNvPr id="9" name="Google Shape;424;p6">
            <a:extLst>
              <a:ext uri="{FF2B5EF4-FFF2-40B4-BE49-F238E27FC236}">
                <a16:creationId xmlns:a16="http://schemas.microsoft.com/office/drawing/2014/main" id="{D2CAB006-FFAB-AF27-33BC-9BF79C307CE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17522" y="2065743"/>
            <a:ext cx="4563556" cy="2726513"/>
          </a:xfrm>
          <a:prstGeom prst="rect">
            <a:avLst/>
          </a:prstGeom>
          <a:noFill/>
          <a:ln w="9525" cap="flat" cmpd="sng">
            <a:solidFill>
              <a:schemeClr val="dk1"/>
            </a:solidFill>
            <a:prstDash val="solid"/>
            <a:round/>
            <a:headEnd type="none" w="sm" len="sm"/>
            <a:tailEnd type="none" w="sm" len="sm"/>
          </a:ln>
        </p:spPr>
      </p:pic>
      <p:sp>
        <p:nvSpPr>
          <p:cNvPr id="2" name="Rectangle 1">
            <a:extLst>
              <a:ext uri="{FF2B5EF4-FFF2-40B4-BE49-F238E27FC236}">
                <a16:creationId xmlns:a16="http://schemas.microsoft.com/office/drawing/2014/main" id="{C99DBAB9-D79C-6E83-2643-C85B92EEA1FA}"/>
              </a:ext>
            </a:extLst>
          </p:cNvPr>
          <p:cNvSpPr/>
          <p:nvPr/>
        </p:nvSpPr>
        <p:spPr>
          <a:xfrm>
            <a:off x="201710" y="1905505"/>
            <a:ext cx="3906519"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5 and 25m Drill: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Reduce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Promote situational awareness</a:t>
            </a:r>
            <a:b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Deter insurgents. </a:t>
            </a:r>
          </a:p>
        </p:txBody>
      </p:sp>
      <p:sp>
        <p:nvSpPr>
          <p:cNvPr id="6" name="Title 3">
            <a:extLst>
              <a:ext uri="{FF2B5EF4-FFF2-40B4-BE49-F238E27FC236}">
                <a16:creationId xmlns:a16="http://schemas.microsoft.com/office/drawing/2014/main" id="{00FCBCE7-A484-80EF-8B05-8B2E1F6F61EB}"/>
              </a:ext>
            </a:extLst>
          </p:cNvPr>
          <p:cNvSpPr>
            <a:spLocks noGrp="1"/>
          </p:cNvSpPr>
          <p:nvPr>
            <p:ph type="title"/>
          </p:nvPr>
        </p:nvSpPr>
        <p:spPr>
          <a:xfrm>
            <a:off x="681037" y="45498"/>
            <a:ext cx="8543925" cy="773087"/>
          </a:xfrm>
        </p:spPr>
        <p:txBody>
          <a:bodyPr>
            <a:normAutofit/>
          </a:bodyPr>
          <a:lstStyle/>
          <a:p>
            <a:pPr algn="ctr"/>
            <a:r>
              <a:rPr lang="en-US" sz="3200" dirty="0"/>
              <a:t>5 and 25m Drill </a:t>
            </a:r>
          </a:p>
        </p:txBody>
      </p:sp>
    </p:spTree>
    <p:extLst>
      <p:ext uri="{BB962C8B-B14F-4D97-AF65-F5344CB8AC3E}">
        <p14:creationId xmlns:p14="http://schemas.microsoft.com/office/powerpoint/2010/main" val="4212301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7C2EEA-3FD5-4723-BFA8-5F0C60F678C2}"/>
              </a:ext>
            </a:extLst>
          </p:cNvPr>
          <p:cNvSpPr/>
          <p:nvPr/>
        </p:nvSpPr>
        <p:spPr bwMode="auto">
          <a:xfrm>
            <a:off x="838201" y="1473201"/>
            <a:ext cx="8229600" cy="4344795"/>
          </a:xfrm>
          <a:prstGeom prst="rect">
            <a:avLst/>
          </a:prstGeom>
          <a:noFill/>
          <a:ln>
            <a:noFill/>
          </a:ln>
        </p:spPr>
        <p:txBody>
          <a:bodyPr vert="horz" wrap="square" lIns="68580" tIns="34290" rIns="68580" bIns="34290" numCol="1" anchor="t" anchorCtr="0" compatLnSpc="1">
            <a:prstTxWarp prst="textNoShape">
              <a:avLst/>
            </a:prstTxWarp>
            <a:normAutofit fontScale="92500" lnSpcReduction="20000"/>
          </a:bodyPr>
          <a:lstStyle/>
          <a:p>
            <a:pPr marL="192881" indent="-192881" defTabSz="257175" eaLnBrk="0" fontAlgn="base" hangingPunct="0">
              <a:spcBef>
                <a:spcPts val="504"/>
              </a:spcBef>
              <a:spcAft>
                <a:spcPct val="0"/>
              </a:spcAft>
              <a:buFont typeface="Arial" panose="020B0604020202020204" pitchFamily="34" charset="0"/>
              <a:buChar char="•"/>
            </a:pPr>
            <a:r>
              <a:rPr lang="en-US" sz="2400" dirty="0">
                <a:latin typeface="Century Gothic" panose="020B0502020202020204" pitchFamily="34" charset="0"/>
              </a:rPr>
              <a:t>Before any movement from the ICP a ground threat brief must be given to ensure isolation party are aware of the threat side and to think about their personal threat assessment.</a:t>
            </a:r>
          </a:p>
          <a:p>
            <a:pPr marL="192881" indent="-192881" defTabSz="257175" eaLnBrk="0" fontAlgn="base" hangingPunct="0">
              <a:spcBef>
                <a:spcPts val="504"/>
              </a:spcBef>
              <a:spcAft>
                <a:spcPct val="0"/>
              </a:spcAft>
              <a:buFont typeface="Arial" panose="020B0604020202020204" pitchFamily="34" charset="0"/>
              <a:buChar char="•"/>
            </a:pPr>
            <a:r>
              <a:rPr lang="en-US" sz="2400" dirty="0">
                <a:latin typeface="Century Gothic" panose="020B0502020202020204" pitchFamily="34" charset="0"/>
              </a:rPr>
              <a:t>The Isolation Team deploys from the rear of the searched area.</a:t>
            </a:r>
          </a:p>
          <a:p>
            <a:pPr marL="192881" indent="-192881" defTabSz="257175" eaLnBrk="0" fontAlgn="base" hangingPunct="0">
              <a:spcBef>
                <a:spcPts val="504"/>
              </a:spcBef>
              <a:spcAft>
                <a:spcPct val="0"/>
              </a:spcAft>
              <a:buFont typeface="Arial" panose="020B0604020202020204" pitchFamily="34" charset="0"/>
              <a:buChar char="•"/>
            </a:pPr>
            <a:r>
              <a:rPr lang="en-US" sz="2400" dirty="0">
                <a:latin typeface="Century Gothic" panose="020B0502020202020204" pitchFamily="34" charset="0"/>
              </a:rPr>
              <a:t>In single file they complete a 360 </a:t>
            </a:r>
            <a:r>
              <a:rPr lang="en-GB" sz="2400" dirty="0">
                <a:latin typeface="Century Gothic" panose="020B0502020202020204" pitchFamily="34" charset="0"/>
              </a:rPr>
              <a:t>degree</a:t>
            </a:r>
            <a:r>
              <a:rPr lang="en-US" sz="2400" dirty="0">
                <a:latin typeface="Century Gothic" panose="020B0502020202020204" pitchFamily="34" charset="0"/>
              </a:rPr>
              <a:t> circuit of the VP.</a:t>
            </a:r>
          </a:p>
          <a:p>
            <a:pPr marL="192881" indent="-192881" defTabSz="257175" eaLnBrk="0" fontAlgn="base" hangingPunct="0">
              <a:spcBef>
                <a:spcPts val="504"/>
              </a:spcBef>
              <a:spcAft>
                <a:spcPct val="0"/>
              </a:spcAft>
              <a:buFont typeface="Arial" panose="020B0604020202020204" pitchFamily="34" charset="0"/>
              <a:buChar char="•"/>
            </a:pPr>
            <a:r>
              <a:rPr lang="en-US" sz="2400" dirty="0">
                <a:latin typeface="Century Gothic" panose="020B0502020202020204" pitchFamily="34" charset="0"/>
              </a:rPr>
              <a:t>10m spacing  should be maintained.  No less than 10m.</a:t>
            </a:r>
          </a:p>
          <a:p>
            <a:pPr marL="192881" indent="-192881" defTabSz="257175" eaLnBrk="0" fontAlgn="base" hangingPunct="0">
              <a:spcBef>
                <a:spcPts val="504"/>
              </a:spcBef>
              <a:spcAft>
                <a:spcPct val="0"/>
              </a:spcAft>
              <a:buFont typeface="Arial" panose="020B0604020202020204" pitchFamily="34" charset="0"/>
              <a:buChar char="•"/>
            </a:pPr>
            <a:r>
              <a:rPr lang="en-US" sz="2400" dirty="0">
                <a:latin typeface="Century Gothic" panose="020B0502020202020204" pitchFamily="34" charset="0"/>
              </a:rPr>
              <a:t>The route taken by the Isolation Team should be unpredictable.</a:t>
            </a:r>
          </a:p>
          <a:p>
            <a:pPr marL="192881" indent="-192881" defTabSz="257175" eaLnBrk="0" fontAlgn="base" hangingPunct="0">
              <a:spcBef>
                <a:spcPts val="504"/>
              </a:spcBef>
              <a:spcAft>
                <a:spcPct val="0"/>
              </a:spcAft>
              <a:buFont typeface="Arial" panose="020B0604020202020204" pitchFamily="34" charset="0"/>
              <a:buChar char="•"/>
            </a:pPr>
            <a:r>
              <a:rPr lang="en-US" sz="2400" dirty="0">
                <a:latin typeface="Century Gothic" panose="020B0502020202020204" pitchFamily="34" charset="0"/>
              </a:rPr>
              <a:t>Between 50m and 75m from the VP and roadside.</a:t>
            </a:r>
          </a:p>
          <a:p>
            <a:pPr defTabSz="257175" eaLnBrk="0" fontAlgn="base" hangingPunct="0">
              <a:spcBef>
                <a:spcPts val="504"/>
              </a:spcBef>
              <a:spcAft>
                <a:spcPct val="0"/>
              </a:spcAft>
            </a:pPr>
            <a:r>
              <a:rPr lang="en-US" sz="2400" dirty="0">
                <a:latin typeface="Century Gothic" panose="020B0502020202020204" pitchFamily="34" charset="0"/>
              </a:rPr>
              <a:t> </a:t>
            </a:r>
          </a:p>
          <a:p>
            <a:pPr algn="ctr" defTabSz="257175" eaLnBrk="0" fontAlgn="base" hangingPunct="0">
              <a:spcBef>
                <a:spcPct val="20000"/>
              </a:spcBef>
              <a:spcAft>
                <a:spcPct val="0"/>
              </a:spcAft>
              <a:buFont typeface="Arial" panose="020B0604020202020204" pitchFamily="34" charset="0"/>
            </a:pPr>
            <a:r>
              <a:rPr lang="en-US" sz="2400" dirty="0">
                <a:solidFill>
                  <a:srgbClr val="FF0000"/>
                </a:solidFill>
                <a:latin typeface="Century Gothic" panose="020B0502020202020204" pitchFamily="34" charset="0"/>
              </a:rPr>
              <a:t>   DO NOT SET PATTERNS, ALWAYS VARY THIS DISTANCE.</a:t>
            </a:r>
          </a:p>
          <a:p>
            <a:pPr marL="192881" indent="-192881" defTabSz="257175" eaLnBrk="0" fontAlgn="base" hangingPunct="0">
              <a:spcBef>
                <a:spcPct val="20000"/>
              </a:spcBef>
              <a:spcAft>
                <a:spcPct val="0"/>
              </a:spcAft>
              <a:buFont typeface="Arial" panose="020B0604020202020204" pitchFamily="34" charset="0"/>
              <a:buChar char="•"/>
            </a:pPr>
            <a:endParaRPr lang="en-US" sz="2400" dirty="0">
              <a:latin typeface="Century Gothic" panose="020B0502020202020204" pitchFamily="34" charset="0"/>
            </a:endParaRPr>
          </a:p>
          <a:p>
            <a:pPr marL="192881" indent="-192881" defTabSz="257175" eaLnBrk="0" fontAlgn="base" hangingPunct="0">
              <a:spcBef>
                <a:spcPct val="20000"/>
              </a:spcBef>
              <a:spcAft>
                <a:spcPct val="0"/>
              </a:spcAft>
              <a:buFont typeface="Arial" panose="020B0604020202020204" pitchFamily="34" charset="0"/>
              <a:buChar char="•"/>
            </a:pPr>
            <a:endParaRPr lang="en-US" sz="2400" dirty="0">
              <a:latin typeface="Century Gothic" panose="020B0502020202020204" pitchFamily="34" charset="0"/>
            </a:endParaRPr>
          </a:p>
        </p:txBody>
      </p:sp>
      <p:sp>
        <p:nvSpPr>
          <p:cNvPr id="5" name="Title 2">
            <a:extLst>
              <a:ext uri="{FF2B5EF4-FFF2-40B4-BE49-F238E27FC236}">
                <a16:creationId xmlns:a16="http://schemas.microsoft.com/office/drawing/2014/main" id="{14D5E2EE-9309-8EB7-0585-C6CAFD0379C1}"/>
              </a:ext>
            </a:extLst>
          </p:cNvPr>
          <p:cNvSpPr>
            <a:spLocks noGrp="1"/>
          </p:cNvSpPr>
          <p:nvPr>
            <p:ph type="title"/>
          </p:nvPr>
        </p:nvSpPr>
        <p:spPr>
          <a:xfrm>
            <a:off x="838200" y="0"/>
            <a:ext cx="8229600" cy="1143000"/>
          </a:xfrm>
        </p:spPr>
        <p:txBody>
          <a:bodyPr>
            <a:normAutofit/>
          </a:bodyPr>
          <a:lstStyle/>
          <a:p>
            <a:r>
              <a:rPr lang="en-US" sz="4000"/>
              <a:t>Phase 3. Isolation</a:t>
            </a:r>
            <a:endParaRPr lang="en-KE" sz="4000"/>
          </a:p>
        </p:txBody>
      </p:sp>
    </p:spTree>
    <p:extLst>
      <p:ext uri="{BB962C8B-B14F-4D97-AF65-F5344CB8AC3E}">
        <p14:creationId xmlns:p14="http://schemas.microsoft.com/office/powerpoint/2010/main" val="2555754652"/>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C2C62F-7290-453E-988F-3B4B6E7855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7465" y="3351270"/>
            <a:ext cx="727011" cy="681287"/>
          </a:xfrm>
          <a:prstGeom prst="rect">
            <a:avLst/>
          </a:prstGeom>
        </p:spPr>
      </p:pic>
      <p:sp>
        <p:nvSpPr>
          <p:cNvPr id="8" name="Rectangle 7">
            <a:extLst>
              <a:ext uri="{FF2B5EF4-FFF2-40B4-BE49-F238E27FC236}">
                <a16:creationId xmlns:a16="http://schemas.microsoft.com/office/drawing/2014/main" id="{88FA17A8-3E06-41DA-9FA2-2141DCFC42B4}"/>
              </a:ext>
            </a:extLst>
          </p:cNvPr>
          <p:cNvSpPr/>
          <p:nvPr/>
        </p:nvSpPr>
        <p:spPr>
          <a:xfrm>
            <a:off x="1172293" y="4446246"/>
            <a:ext cx="1074333" cy="307777"/>
          </a:xfrm>
          <a:prstGeom prst="rect">
            <a:avLst/>
          </a:prstGeom>
        </p:spPr>
        <p:txBody>
          <a:bodyPr wrap="none">
            <a:spAutoFit/>
          </a:bodyPr>
          <a:lstStyle/>
          <a:p>
            <a:pPr defTabSz="685800" hangingPunct="0"/>
            <a:r>
              <a:rPr lang="en-GB" b="1">
                <a:latin typeface="Calibri"/>
                <a:cs typeface="Calibri"/>
                <a:sym typeface="Calibri"/>
              </a:rPr>
              <a:t>Viewing Aid</a:t>
            </a:r>
          </a:p>
        </p:txBody>
      </p:sp>
      <p:pic>
        <p:nvPicPr>
          <p:cNvPr id="9" name="Picture 8">
            <a:extLst>
              <a:ext uri="{FF2B5EF4-FFF2-40B4-BE49-F238E27FC236}">
                <a16:creationId xmlns:a16="http://schemas.microsoft.com/office/drawing/2014/main" id="{673E20E7-9D42-43C6-B009-5ABDBB3C28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3084" y="2825444"/>
            <a:ext cx="1207112" cy="1207112"/>
          </a:xfrm>
          <a:prstGeom prst="rect">
            <a:avLst/>
          </a:prstGeom>
        </p:spPr>
      </p:pic>
      <p:sp>
        <p:nvSpPr>
          <p:cNvPr id="10" name="Rectangle 9">
            <a:extLst>
              <a:ext uri="{FF2B5EF4-FFF2-40B4-BE49-F238E27FC236}">
                <a16:creationId xmlns:a16="http://schemas.microsoft.com/office/drawing/2014/main" id="{3FEEF5E4-7B1E-4A66-957C-9DC0B4ECCBC7}"/>
              </a:ext>
            </a:extLst>
          </p:cNvPr>
          <p:cNvSpPr/>
          <p:nvPr/>
        </p:nvSpPr>
        <p:spPr>
          <a:xfrm>
            <a:off x="3687262" y="4462624"/>
            <a:ext cx="2172390" cy="307777"/>
          </a:xfrm>
          <a:prstGeom prst="rect">
            <a:avLst/>
          </a:prstGeom>
        </p:spPr>
        <p:txBody>
          <a:bodyPr wrap="none">
            <a:spAutoFit/>
          </a:bodyPr>
          <a:lstStyle/>
          <a:p>
            <a:pPr defTabSz="685800" hangingPunct="0"/>
            <a:r>
              <a:rPr lang="en-GB" b="1">
                <a:latin typeface="Calibri"/>
                <a:cs typeface="Calibri"/>
                <a:sym typeface="Calibri"/>
              </a:rPr>
              <a:t>Marking and Extraction Kit</a:t>
            </a:r>
          </a:p>
        </p:txBody>
      </p:sp>
      <p:pic>
        <p:nvPicPr>
          <p:cNvPr id="11" name="Picture 10">
            <a:extLst>
              <a:ext uri="{FF2B5EF4-FFF2-40B4-BE49-F238E27FC236}">
                <a16:creationId xmlns:a16="http://schemas.microsoft.com/office/drawing/2014/main" id="{B37AB25D-4238-46F4-9CAB-D935EB1462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2564" y="1766122"/>
            <a:ext cx="2235902" cy="2766300"/>
          </a:xfrm>
          <a:prstGeom prst="rect">
            <a:avLst/>
          </a:prstGeom>
        </p:spPr>
      </p:pic>
      <p:sp>
        <p:nvSpPr>
          <p:cNvPr id="12" name="Rectangle 11">
            <a:extLst>
              <a:ext uri="{FF2B5EF4-FFF2-40B4-BE49-F238E27FC236}">
                <a16:creationId xmlns:a16="http://schemas.microsoft.com/office/drawing/2014/main" id="{7103B7FF-36F1-4DB4-AFFF-56F6F58EFF67}"/>
              </a:ext>
            </a:extLst>
          </p:cNvPr>
          <p:cNvSpPr/>
          <p:nvPr/>
        </p:nvSpPr>
        <p:spPr>
          <a:xfrm>
            <a:off x="7135376" y="4459887"/>
            <a:ext cx="1502334" cy="307777"/>
          </a:xfrm>
          <a:prstGeom prst="rect">
            <a:avLst/>
          </a:prstGeom>
        </p:spPr>
        <p:txBody>
          <a:bodyPr wrap="none">
            <a:spAutoFit/>
          </a:bodyPr>
          <a:lstStyle/>
          <a:p>
            <a:pPr defTabSz="685800" hangingPunct="0"/>
            <a:r>
              <a:rPr lang="en-GB" b="1">
                <a:latin typeface="Calibri"/>
                <a:cs typeface="Calibri"/>
                <a:sym typeface="Calibri"/>
              </a:rPr>
              <a:t>Personal Weapon</a:t>
            </a:r>
          </a:p>
        </p:txBody>
      </p:sp>
      <p:sp>
        <p:nvSpPr>
          <p:cNvPr id="2" name="Title 1">
            <a:extLst>
              <a:ext uri="{FF2B5EF4-FFF2-40B4-BE49-F238E27FC236}">
                <a16:creationId xmlns:a16="http://schemas.microsoft.com/office/drawing/2014/main" id="{9C92A146-32DE-41CE-B696-829B4FCB9B0D}"/>
              </a:ext>
            </a:extLst>
          </p:cNvPr>
          <p:cNvSpPr>
            <a:spLocks noGrp="1"/>
          </p:cNvSpPr>
          <p:nvPr>
            <p:ph type="title"/>
          </p:nvPr>
        </p:nvSpPr>
        <p:spPr>
          <a:xfrm>
            <a:off x="688940" y="-152260"/>
            <a:ext cx="8915400" cy="1143000"/>
          </a:xfrm>
        </p:spPr>
        <p:txBody>
          <a:bodyPr/>
          <a:lstStyle/>
          <a:p>
            <a:r>
              <a:rPr lang="en-GB" b="0">
                <a:solidFill>
                  <a:schemeClr val="accent1"/>
                </a:solidFill>
                <a:cs typeface="Calibri"/>
                <a:sym typeface="Calibri"/>
              </a:rPr>
              <a:t>Isolation Team Equipment - Pathfinder</a:t>
            </a:r>
            <a:endParaRPr lang="en-GB" b="0">
              <a:solidFill>
                <a:schemeClr val="accent1"/>
              </a:solidFill>
            </a:endParaRPr>
          </a:p>
        </p:txBody>
      </p:sp>
    </p:spTree>
    <p:extLst>
      <p:ext uri="{BB962C8B-B14F-4D97-AF65-F5344CB8AC3E}">
        <p14:creationId xmlns:p14="http://schemas.microsoft.com/office/powerpoint/2010/main" val="14972739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75C2D8-8E77-4FAD-B02E-4B6289F3C9E2}"/>
              </a:ext>
            </a:extLst>
          </p:cNvPr>
          <p:cNvSpPr/>
          <p:nvPr/>
        </p:nvSpPr>
        <p:spPr>
          <a:xfrm>
            <a:off x="1725237" y="4445487"/>
            <a:ext cx="577402" cy="307777"/>
          </a:xfrm>
          <a:prstGeom prst="rect">
            <a:avLst/>
          </a:prstGeom>
        </p:spPr>
        <p:txBody>
          <a:bodyPr wrap="none">
            <a:spAutoFit/>
          </a:bodyPr>
          <a:lstStyle/>
          <a:p>
            <a:pPr defTabSz="685800" hangingPunct="0"/>
            <a:r>
              <a:rPr lang="en-GB" b="1">
                <a:latin typeface="Calibri"/>
                <a:cs typeface="Calibri"/>
                <a:sym typeface="Calibri"/>
              </a:rPr>
              <a:t>Hook</a:t>
            </a:r>
          </a:p>
        </p:txBody>
      </p:sp>
      <p:pic>
        <p:nvPicPr>
          <p:cNvPr id="7" name="Picture 6">
            <a:extLst>
              <a:ext uri="{FF2B5EF4-FFF2-40B4-BE49-F238E27FC236}">
                <a16:creationId xmlns:a16="http://schemas.microsoft.com/office/drawing/2014/main" id="{32C2C62F-7290-453E-988F-3B4B6E7855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1849" y="2097664"/>
            <a:ext cx="727011" cy="681287"/>
          </a:xfrm>
          <a:prstGeom prst="rect">
            <a:avLst/>
          </a:prstGeom>
        </p:spPr>
      </p:pic>
      <p:sp>
        <p:nvSpPr>
          <p:cNvPr id="8" name="Rectangle 7">
            <a:extLst>
              <a:ext uri="{FF2B5EF4-FFF2-40B4-BE49-F238E27FC236}">
                <a16:creationId xmlns:a16="http://schemas.microsoft.com/office/drawing/2014/main" id="{88FA17A8-3E06-41DA-9FA2-2141DCFC42B4}"/>
              </a:ext>
            </a:extLst>
          </p:cNvPr>
          <p:cNvSpPr/>
          <p:nvPr/>
        </p:nvSpPr>
        <p:spPr>
          <a:xfrm>
            <a:off x="4261976" y="2960205"/>
            <a:ext cx="1074333" cy="307777"/>
          </a:xfrm>
          <a:prstGeom prst="rect">
            <a:avLst/>
          </a:prstGeom>
        </p:spPr>
        <p:txBody>
          <a:bodyPr wrap="none">
            <a:spAutoFit/>
          </a:bodyPr>
          <a:lstStyle/>
          <a:p>
            <a:pPr defTabSz="685800" hangingPunct="0"/>
            <a:r>
              <a:rPr lang="en-GB" b="1">
                <a:latin typeface="Calibri"/>
                <a:cs typeface="Calibri"/>
                <a:sym typeface="Calibri"/>
              </a:rPr>
              <a:t>Viewing Aid</a:t>
            </a:r>
          </a:p>
        </p:txBody>
      </p:sp>
      <p:pic>
        <p:nvPicPr>
          <p:cNvPr id="9" name="Picture 8">
            <a:extLst>
              <a:ext uri="{FF2B5EF4-FFF2-40B4-BE49-F238E27FC236}">
                <a16:creationId xmlns:a16="http://schemas.microsoft.com/office/drawing/2014/main" id="{673E20E7-9D42-43C6-B009-5ABDBB3C28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7553" y="3526072"/>
            <a:ext cx="1207112" cy="1207112"/>
          </a:xfrm>
          <a:prstGeom prst="rect">
            <a:avLst/>
          </a:prstGeom>
        </p:spPr>
      </p:pic>
      <p:sp>
        <p:nvSpPr>
          <p:cNvPr id="10" name="Rectangle 9">
            <a:extLst>
              <a:ext uri="{FF2B5EF4-FFF2-40B4-BE49-F238E27FC236}">
                <a16:creationId xmlns:a16="http://schemas.microsoft.com/office/drawing/2014/main" id="{3FEEF5E4-7B1E-4A66-957C-9DC0B4ECCBC7}"/>
              </a:ext>
            </a:extLst>
          </p:cNvPr>
          <p:cNvSpPr/>
          <p:nvPr/>
        </p:nvSpPr>
        <p:spPr>
          <a:xfrm>
            <a:off x="3606358" y="4826174"/>
            <a:ext cx="2172390" cy="307777"/>
          </a:xfrm>
          <a:prstGeom prst="rect">
            <a:avLst/>
          </a:prstGeom>
        </p:spPr>
        <p:txBody>
          <a:bodyPr wrap="none">
            <a:spAutoFit/>
          </a:bodyPr>
          <a:lstStyle/>
          <a:p>
            <a:pPr defTabSz="685800" hangingPunct="0"/>
            <a:r>
              <a:rPr lang="en-GB" b="1">
                <a:latin typeface="Calibri"/>
                <a:cs typeface="Calibri"/>
                <a:sym typeface="Calibri"/>
              </a:rPr>
              <a:t>Marking and Extraction Kit</a:t>
            </a:r>
          </a:p>
        </p:txBody>
      </p:sp>
      <p:pic>
        <p:nvPicPr>
          <p:cNvPr id="11" name="Picture 10">
            <a:extLst>
              <a:ext uri="{FF2B5EF4-FFF2-40B4-BE49-F238E27FC236}">
                <a16:creationId xmlns:a16="http://schemas.microsoft.com/office/drawing/2014/main" id="{B37AB25D-4238-46F4-9CAB-D935EB1462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63720" y="1775655"/>
            <a:ext cx="2235902" cy="2766300"/>
          </a:xfrm>
          <a:prstGeom prst="rect">
            <a:avLst/>
          </a:prstGeom>
        </p:spPr>
      </p:pic>
      <p:sp>
        <p:nvSpPr>
          <p:cNvPr id="12" name="Rectangle 11">
            <a:extLst>
              <a:ext uri="{FF2B5EF4-FFF2-40B4-BE49-F238E27FC236}">
                <a16:creationId xmlns:a16="http://schemas.microsoft.com/office/drawing/2014/main" id="{7103B7FF-36F1-4DB4-AFFF-56F6F58EFF67}"/>
              </a:ext>
            </a:extLst>
          </p:cNvPr>
          <p:cNvSpPr/>
          <p:nvPr/>
        </p:nvSpPr>
        <p:spPr>
          <a:xfrm>
            <a:off x="7014730" y="4445470"/>
            <a:ext cx="1502334" cy="307777"/>
          </a:xfrm>
          <a:prstGeom prst="rect">
            <a:avLst/>
          </a:prstGeom>
        </p:spPr>
        <p:txBody>
          <a:bodyPr wrap="none">
            <a:spAutoFit/>
          </a:bodyPr>
          <a:lstStyle/>
          <a:p>
            <a:pPr defTabSz="685800" hangingPunct="0"/>
            <a:r>
              <a:rPr lang="en-GB" b="1">
                <a:latin typeface="Calibri"/>
                <a:cs typeface="Calibri"/>
                <a:sym typeface="Calibri"/>
              </a:rPr>
              <a:t>Personal Weapon</a:t>
            </a:r>
          </a:p>
        </p:txBody>
      </p:sp>
      <p:sp>
        <p:nvSpPr>
          <p:cNvPr id="2" name="Title 1">
            <a:extLst>
              <a:ext uri="{FF2B5EF4-FFF2-40B4-BE49-F238E27FC236}">
                <a16:creationId xmlns:a16="http://schemas.microsoft.com/office/drawing/2014/main" id="{B587A540-7827-4FB0-A62C-72CCF7A48146}"/>
              </a:ext>
            </a:extLst>
          </p:cNvPr>
          <p:cNvSpPr>
            <a:spLocks noGrp="1"/>
          </p:cNvSpPr>
          <p:nvPr>
            <p:ph type="title"/>
          </p:nvPr>
        </p:nvSpPr>
        <p:spPr>
          <a:xfrm>
            <a:off x="495300" y="-72813"/>
            <a:ext cx="8915400" cy="1143000"/>
          </a:xfrm>
        </p:spPr>
        <p:txBody>
          <a:bodyPr>
            <a:normAutofit fontScale="90000"/>
          </a:bodyPr>
          <a:lstStyle/>
          <a:p>
            <a:r>
              <a:rPr lang="en-GB" b="0">
                <a:solidFill>
                  <a:schemeClr val="accent1"/>
                </a:solidFill>
                <a:latin typeface="Century Gothic" panose="020B0502020202020204" pitchFamily="34" charset="0"/>
                <a:cs typeface="Calibri"/>
                <a:sym typeface="Calibri"/>
              </a:rPr>
              <a:t>Isolation Team Equipment – Hook Person</a:t>
            </a:r>
            <a:endParaRPr lang="en-GB" b="0">
              <a:solidFill>
                <a:schemeClr val="accent1"/>
              </a:solidFill>
              <a:latin typeface="Century Gothic" panose="020B0502020202020204" pitchFamily="34" charset="0"/>
            </a:endParaRPr>
          </a:p>
        </p:txBody>
      </p:sp>
      <p:pic>
        <p:nvPicPr>
          <p:cNvPr id="1028" name="Picture 4">
            <a:extLst>
              <a:ext uri="{FF2B5EF4-FFF2-40B4-BE49-F238E27FC236}">
                <a16:creationId xmlns:a16="http://schemas.microsoft.com/office/drawing/2014/main" id="{212FA47C-4A48-A8C2-47B0-7A07544F963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25250" y="2056879"/>
            <a:ext cx="1769737" cy="229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2346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C2C62F-7290-453E-988F-3B4B6E7855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4836" y="2119588"/>
            <a:ext cx="727011" cy="681287"/>
          </a:xfrm>
          <a:prstGeom prst="rect">
            <a:avLst/>
          </a:prstGeom>
        </p:spPr>
      </p:pic>
      <p:sp>
        <p:nvSpPr>
          <p:cNvPr id="8" name="Rectangle 7">
            <a:extLst>
              <a:ext uri="{FF2B5EF4-FFF2-40B4-BE49-F238E27FC236}">
                <a16:creationId xmlns:a16="http://schemas.microsoft.com/office/drawing/2014/main" id="{88FA17A8-3E06-41DA-9FA2-2141DCFC42B4}"/>
              </a:ext>
            </a:extLst>
          </p:cNvPr>
          <p:cNvSpPr/>
          <p:nvPr/>
        </p:nvSpPr>
        <p:spPr>
          <a:xfrm>
            <a:off x="4648319" y="2871212"/>
            <a:ext cx="1074333" cy="307777"/>
          </a:xfrm>
          <a:prstGeom prst="rect">
            <a:avLst/>
          </a:prstGeom>
        </p:spPr>
        <p:txBody>
          <a:bodyPr wrap="none">
            <a:spAutoFit/>
          </a:bodyPr>
          <a:lstStyle/>
          <a:p>
            <a:pPr defTabSz="685800" hangingPunct="0"/>
            <a:r>
              <a:rPr lang="en-GB" b="1">
                <a:latin typeface="Calibri"/>
                <a:cs typeface="Calibri"/>
                <a:sym typeface="Calibri"/>
              </a:rPr>
              <a:t>Viewing Aid</a:t>
            </a:r>
          </a:p>
        </p:txBody>
      </p:sp>
      <p:pic>
        <p:nvPicPr>
          <p:cNvPr id="9" name="Picture 8">
            <a:extLst>
              <a:ext uri="{FF2B5EF4-FFF2-40B4-BE49-F238E27FC236}">
                <a16:creationId xmlns:a16="http://schemas.microsoft.com/office/drawing/2014/main" id="{673E20E7-9D42-43C6-B009-5ABDBB3C28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2463" y="3525433"/>
            <a:ext cx="1207112" cy="1207112"/>
          </a:xfrm>
          <a:prstGeom prst="rect">
            <a:avLst/>
          </a:prstGeom>
        </p:spPr>
      </p:pic>
      <p:sp>
        <p:nvSpPr>
          <p:cNvPr id="10" name="Rectangle 9">
            <a:extLst>
              <a:ext uri="{FF2B5EF4-FFF2-40B4-BE49-F238E27FC236}">
                <a16:creationId xmlns:a16="http://schemas.microsoft.com/office/drawing/2014/main" id="{3FEEF5E4-7B1E-4A66-957C-9DC0B4ECCBC7}"/>
              </a:ext>
            </a:extLst>
          </p:cNvPr>
          <p:cNvSpPr/>
          <p:nvPr/>
        </p:nvSpPr>
        <p:spPr>
          <a:xfrm>
            <a:off x="3989272" y="4851435"/>
            <a:ext cx="2172390" cy="307777"/>
          </a:xfrm>
          <a:prstGeom prst="rect">
            <a:avLst/>
          </a:prstGeom>
        </p:spPr>
        <p:txBody>
          <a:bodyPr wrap="none">
            <a:spAutoFit/>
          </a:bodyPr>
          <a:lstStyle/>
          <a:p>
            <a:pPr defTabSz="685800" hangingPunct="0"/>
            <a:r>
              <a:rPr lang="en-GB" b="1">
                <a:latin typeface="Calibri"/>
                <a:cs typeface="Calibri"/>
                <a:sym typeface="Calibri"/>
              </a:rPr>
              <a:t>Marking and Extraction Kit</a:t>
            </a:r>
          </a:p>
        </p:txBody>
      </p:sp>
      <p:pic>
        <p:nvPicPr>
          <p:cNvPr id="11" name="Picture 10">
            <a:extLst>
              <a:ext uri="{FF2B5EF4-FFF2-40B4-BE49-F238E27FC236}">
                <a16:creationId xmlns:a16="http://schemas.microsoft.com/office/drawing/2014/main" id="{B37AB25D-4238-46F4-9CAB-D935EB1462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2340" y="1748141"/>
            <a:ext cx="2235902" cy="2766300"/>
          </a:xfrm>
          <a:prstGeom prst="rect">
            <a:avLst/>
          </a:prstGeom>
        </p:spPr>
      </p:pic>
      <p:sp>
        <p:nvSpPr>
          <p:cNvPr id="12" name="Rectangle 11">
            <a:extLst>
              <a:ext uri="{FF2B5EF4-FFF2-40B4-BE49-F238E27FC236}">
                <a16:creationId xmlns:a16="http://schemas.microsoft.com/office/drawing/2014/main" id="{7103B7FF-36F1-4DB4-AFFF-56F6F58EFF67}"/>
              </a:ext>
            </a:extLst>
          </p:cNvPr>
          <p:cNvSpPr/>
          <p:nvPr/>
        </p:nvSpPr>
        <p:spPr>
          <a:xfrm>
            <a:off x="7033454" y="4326719"/>
            <a:ext cx="1502334" cy="307777"/>
          </a:xfrm>
          <a:prstGeom prst="rect">
            <a:avLst/>
          </a:prstGeom>
        </p:spPr>
        <p:txBody>
          <a:bodyPr wrap="none">
            <a:spAutoFit/>
          </a:bodyPr>
          <a:lstStyle/>
          <a:p>
            <a:pPr defTabSz="685800" hangingPunct="0"/>
            <a:r>
              <a:rPr lang="en-GB" b="1">
                <a:latin typeface="Calibri"/>
                <a:cs typeface="Calibri"/>
                <a:sym typeface="Calibri"/>
              </a:rPr>
              <a:t>Personal Weapon</a:t>
            </a:r>
          </a:p>
        </p:txBody>
      </p:sp>
      <p:pic>
        <p:nvPicPr>
          <p:cNvPr id="5" name="Picture 4">
            <a:extLst>
              <a:ext uri="{FF2B5EF4-FFF2-40B4-BE49-F238E27FC236}">
                <a16:creationId xmlns:a16="http://schemas.microsoft.com/office/drawing/2014/main" id="{80E8C50E-9CCA-4EE8-B598-42E87047D0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7447" y="3317332"/>
            <a:ext cx="1472312" cy="978493"/>
          </a:xfrm>
          <a:prstGeom prst="rect">
            <a:avLst/>
          </a:prstGeom>
        </p:spPr>
      </p:pic>
      <p:sp>
        <p:nvSpPr>
          <p:cNvPr id="14" name="Rectangle 13">
            <a:extLst>
              <a:ext uri="{FF2B5EF4-FFF2-40B4-BE49-F238E27FC236}">
                <a16:creationId xmlns:a16="http://schemas.microsoft.com/office/drawing/2014/main" id="{47FC0A39-096E-41DD-B4AC-F7FC26911247}"/>
              </a:ext>
            </a:extLst>
          </p:cNvPr>
          <p:cNvSpPr/>
          <p:nvPr/>
        </p:nvSpPr>
        <p:spPr>
          <a:xfrm>
            <a:off x="2357615" y="4376482"/>
            <a:ext cx="1308371" cy="307777"/>
          </a:xfrm>
          <a:prstGeom prst="rect">
            <a:avLst/>
          </a:prstGeom>
        </p:spPr>
        <p:txBody>
          <a:bodyPr wrap="none">
            <a:spAutoFit/>
          </a:bodyPr>
          <a:lstStyle/>
          <a:p>
            <a:pPr defTabSz="685800" hangingPunct="0"/>
            <a:r>
              <a:rPr lang="en-GB" b="1">
                <a:latin typeface="Calibri"/>
                <a:cs typeface="Calibri"/>
                <a:sym typeface="Calibri"/>
              </a:rPr>
              <a:t>Map/Air Photo</a:t>
            </a:r>
          </a:p>
        </p:txBody>
      </p:sp>
      <p:pic>
        <p:nvPicPr>
          <p:cNvPr id="15" name="Picture 14">
            <a:extLst>
              <a:ext uri="{FF2B5EF4-FFF2-40B4-BE49-F238E27FC236}">
                <a16:creationId xmlns:a16="http://schemas.microsoft.com/office/drawing/2014/main" id="{6D485931-2D19-45B9-BE33-9D546BBFF4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8201" y="2164620"/>
            <a:ext cx="1385436" cy="1380864"/>
          </a:xfrm>
          <a:prstGeom prst="rect">
            <a:avLst/>
          </a:prstGeom>
        </p:spPr>
      </p:pic>
      <p:sp>
        <p:nvSpPr>
          <p:cNvPr id="16" name="Rectangle 15">
            <a:extLst>
              <a:ext uri="{FF2B5EF4-FFF2-40B4-BE49-F238E27FC236}">
                <a16:creationId xmlns:a16="http://schemas.microsoft.com/office/drawing/2014/main" id="{DFCC62C6-A8BA-4DB8-9871-3EBA9F338F58}"/>
              </a:ext>
            </a:extLst>
          </p:cNvPr>
          <p:cNvSpPr/>
          <p:nvPr/>
        </p:nvSpPr>
        <p:spPr>
          <a:xfrm>
            <a:off x="1187556" y="3713012"/>
            <a:ext cx="611065" cy="307777"/>
          </a:xfrm>
          <a:prstGeom prst="rect">
            <a:avLst/>
          </a:prstGeom>
        </p:spPr>
        <p:txBody>
          <a:bodyPr wrap="none">
            <a:spAutoFit/>
          </a:bodyPr>
          <a:lstStyle/>
          <a:p>
            <a:pPr defTabSz="685800" hangingPunct="0"/>
            <a:r>
              <a:rPr lang="en-GB" b="1">
                <a:latin typeface="Calibri"/>
                <a:cs typeface="Calibri"/>
                <a:sym typeface="Calibri"/>
              </a:rPr>
              <a:t>Radio</a:t>
            </a:r>
          </a:p>
        </p:txBody>
      </p:sp>
      <p:pic>
        <p:nvPicPr>
          <p:cNvPr id="17" name="Picture 16">
            <a:extLst>
              <a:ext uri="{FF2B5EF4-FFF2-40B4-BE49-F238E27FC236}">
                <a16:creationId xmlns:a16="http://schemas.microsoft.com/office/drawing/2014/main" id="{381FBC86-56CA-468A-B43C-E7891A5D607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04526" y="1809090"/>
            <a:ext cx="759018" cy="759018"/>
          </a:xfrm>
          <a:prstGeom prst="rect">
            <a:avLst/>
          </a:prstGeom>
        </p:spPr>
      </p:pic>
      <p:sp>
        <p:nvSpPr>
          <p:cNvPr id="18" name="Rectangle 17">
            <a:extLst>
              <a:ext uri="{FF2B5EF4-FFF2-40B4-BE49-F238E27FC236}">
                <a16:creationId xmlns:a16="http://schemas.microsoft.com/office/drawing/2014/main" id="{C09FD673-1014-482E-915C-B02A8B7AC3CE}"/>
              </a:ext>
            </a:extLst>
          </p:cNvPr>
          <p:cNvSpPr/>
          <p:nvPr/>
        </p:nvSpPr>
        <p:spPr>
          <a:xfrm>
            <a:off x="2815056" y="2666168"/>
            <a:ext cx="479618" cy="307777"/>
          </a:xfrm>
          <a:prstGeom prst="rect">
            <a:avLst/>
          </a:prstGeom>
        </p:spPr>
        <p:txBody>
          <a:bodyPr wrap="none">
            <a:spAutoFit/>
          </a:bodyPr>
          <a:lstStyle/>
          <a:p>
            <a:pPr defTabSz="685800" hangingPunct="0"/>
            <a:r>
              <a:rPr lang="en-GB" b="1">
                <a:latin typeface="Calibri"/>
                <a:cs typeface="Calibri"/>
                <a:sym typeface="Calibri"/>
              </a:rPr>
              <a:t>GPS</a:t>
            </a:r>
          </a:p>
        </p:txBody>
      </p:sp>
      <p:sp>
        <p:nvSpPr>
          <p:cNvPr id="2" name="Title 1">
            <a:extLst>
              <a:ext uri="{FF2B5EF4-FFF2-40B4-BE49-F238E27FC236}">
                <a16:creationId xmlns:a16="http://schemas.microsoft.com/office/drawing/2014/main" id="{4D6CF5B3-CB23-4CBC-862F-A3C4C8EFA6EE}"/>
              </a:ext>
            </a:extLst>
          </p:cNvPr>
          <p:cNvSpPr>
            <a:spLocks noGrp="1"/>
          </p:cNvSpPr>
          <p:nvPr>
            <p:ph type="title"/>
          </p:nvPr>
        </p:nvSpPr>
        <p:spPr>
          <a:xfrm>
            <a:off x="495300" y="-149278"/>
            <a:ext cx="8915400" cy="1143000"/>
          </a:xfrm>
        </p:spPr>
        <p:txBody>
          <a:bodyPr>
            <a:normAutofit fontScale="90000"/>
          </a:bodyPr>
          <a:lstStyle/>
          <a:p>
            <a:r>
              <a:rPr lang="en-GB" b="0">
                <a:solidFill>
                  <a:schemeClr val="accent1"/>
                </a:solidFill>
                <a:cs typeface="Calibri"/>
                <a:sym typeface="Calibri"/>
              </a:rPr>
              <a:t>Isolation Team Equipment – Commander</a:t>
            </a:r>
            <a:endParaRPr lang="en-GB" b="0">
              <a:solidFill>
                <a:schemeClr val="accent1"/>
              </a:solidFill>
            </a:endParaRPr>
          </a:p>
        </p:txBody>
      </p:sp>
    </p:spTree>
    <p:extLst>
      <p:ext uri="{BB962C8B-B14F-4D97-AF65-F5344CB8AC3E}">
        <p14:creationId xmlns:p14="http://schemas.microsoft.com/office/powerpoint/2010/main" val="9396432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C2C62F-7290-453E-988F-3B4B6E7855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7465" y="3351270"/>
            <a:ext cx="727011" cy="681287"/>
          </a:xfrm>
          <a:prstGeom prst="rect">
            <a:avLst/>
          </a:prstGeom>
        </p:spPr>
      </p:pic>
      <p:sp>
        <p:nvSpPr>
          <p:cNvPr id="8" name="Rectangle 7">
            <a:extLst>
              <a:ext uri="{FF2B5EF4-FFF2-40B4-BE49-F238E27FC236}">
                <a16:creationId xmlns:a16="http://schemas.microsoft.com/office/drawing/2014/main" id="{88FA17A8-3E06-41DA-9FA2-2141DCFC42B4}"/>
              </a:ext>
            </a:extLst>
          </p:cNvPr>
          <p:cNvSpPr/>
          <p:nvPr/>
        </p:nvSpPr>
        <p:spPr>
          <a:xfrm>
            <a:off x="1172293" y="4446246"/>
            <a:ext cx="1074333" cy="307777"/>
          </a:xfrm>
          <a:prstGeom prst="rect">
            <a:avLst/>
          </a:prstGeom>
        </p:spPr>
        <p:txBody>
          <a:bodyPr wrap="none">
            <a:spAutoFit/>
          </a:bodyPr>
          <a:lstStyle/>
          <a:p>
            <a:pPr defTabSz="685800" hangingPunct="0"/>
            <a:r>
              <a:rPr lang="en-GB" b="1">
                <a:latin typeface="Calibri"/>
                <a:cs typeface="Calibri"/>
                <a:sym typeface="Calibri"/>
              </a:rPr>
              <a:t>Viewing Aid</a:t>
            </a:r>
          </a:p>
        </p:txBody>
      </p:sp>
      <p:pic>
        <p:nvPicPr>
          <p:cNvPr id="9" name="Picture 8">
            <a:extLst>
              <a:ext uri="{FF2B5EF4-FFF2-40B4-BE49-F238E27FC236}">
                <a16:creationId xmlns:a16="http://schemas.microsoft.com/office/drawing/2014/main" id="{673E20E7-9D42-43C6-B009-5ABDBB3C28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3084" y="2825444"/>
            <a:ext cx="1207112" cy="1207112"/>
          </a:xfrm>
          <a:prstGeom prst="rect">
            <a:avLst/>
          </a:prstGeom>
        </p:spPr>
      </p:pic>
      <p:sp>
        <p:nvSpPr>
          <p:cNvPr id="10" name="Rectangle 9">
            <a:extLst>
              <a:ext uri="{FF2B5EF4-FFF2-40B4-BE49-F238E27FC236}">
                <a16:creationId xmlns:a16="http://schemas.microsoft.com/office/drawing/2014/main" id="{3FEEF5E4-7B1E-4A66-957C-9DC0B4ECCBC7}"/>
              </a:ext>
            </a:extLst>
          </p:cNvPr>
          <p:cNvSpPr/>
          <p:nvPr/>
        </p:nvSpPr>
        <p:spPr>
          <a:xfrm>
            <a:off x="3687262" y="4462624"/>
            <a:ext cx="2172390" cy="307777"/>
          </a:xfrm>
          <a:prstGeom prst="rect">
            <a:avLst/>
          </a:prstGeom>
        </p:spPr>
        <p:txBody>
          <a:bodyPr wrap="none">
            <a:spAutoFit/>
          </a:bodyPr>
          <a:lstStyle/>
          <a:p>
            <a:pPr defTabSz="685800" hangingPunct="0"/>
            <a:r>
              <a:rPr lang="en-GB" b="1">
                <a:latin typeface="Calibri"/>
                <a:cs typeface="Calibri"/>
                <a:sym typeface="Calibri"/>
              </a:rPr>
              <a:t>Marking and Extraction Kit</a:t>
            </a:r>
          </a:p>
        </p:txBody>
      </p:sp>
      <p:pic>
        <p:nvPicPr>
          <p:cNvPr id="11" name="Picture 10">
            <a:extLst>
              <a:ext uri="{FF2B5EF4-FFF2-40B4-BE49-F238E27FC236}">
                <a16:creationId xmlns:a16="http://schemas.microsoft.com/office/drawing/2014/main" id="{B37AB25D-4238-46F4-9CAB-D935EB1462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2564" y="1766122"/>
            <a:ext cx="2235902" cy="2766300"/>
          </a:xfrm>
          <a:prstGeom prst="rect">
            <a:avLst/>
          </a:prstGeom>
        </p:spPr>
      </p:pic>
      <p:sp>
        <p:nvSpPr>
          <p:cNvPr id="12" name="Rectangle 11">
            <a:extLst>
              <a:ext uri="{FF2B5EF4-FFF2-40B4-BE49-F238E27FC236}">
                <a16:creationId xmlns:a16="http://schemas.microsoft.com/office/drawing/2014/main" id="{7103B7FF-36F1-4DB4-AFFF-56F6F58EFF67}"/>
              </a:ext>
            </a:extLst>
          </p:cNvPr>
          <p:cNvSpPr/>
          <p:nvPr/>
        </p:nvSpPr>
        <p:spPr>
          <a:xfrm>
            <a:off x="7135376" y="4459887"/>
            <a:ext cx="1502334" cy="307777"/>
          </a:xfrm>
          <a:prstGeom prst="rect">
            <a:avLst/>
          </a:prstGeom>
        </p:spPr>
        <p:txBody>
          <a:bodyPr wrap="none">
            <a:spAutoFit/>
          </a:bodyPr>
          <a:lstStyle/>
          <a:p>
            <a:pPr defTabSz="685800" hangingPunct="0"/>
            <a:r>
              <a:rPr lang="en-GB" b="1">
                <a:latin typeface="Calibri"/>
                <a:cs typeface="Calibri"/>
                <a:sym typeface="Calibri"/>
              </a:rPr>
              <a:t>Personal Weapon</a:t>
            </a:r>
          </a:p>
        </p:txBody>
      </p:sp>
      <p:sp>
        <p:nvSpPr>
          <p:cNvPr id="2" name="Title 1">
            <a:extLst>
              <a:ext uri="{FF2B5EF4-FFF2-40B4-BE49-F238E27FC236}">
                <a16:creationId xmlns:a16="http://schemas.microsoft.com/office/drawing/2014/main" id="{9C92A146-32DE-41CE-B696-829B4FCB9B0D}"/>
              </a:ext>
            </a:extLst>
          </p:cNvPr>
          <p:cNvSpPr>
            <a:spLocks noGrp="1"/>
          </p:cNvSpPr>
          <p:nvPr>
            <p:ph type="title"/>
          </p:nvPr>
        </p:nvSpPr>
        <p:spPr>
          <a:xfrm>
            <a:off x="495300" y="-163412"/>
            <a:ext cx="8915400" cy="1143000"/>
          </a:xfrm>
        </p:spPr>
        <p:txBody>
          <a:bodyPr/>
          <a:lstStyle/>
          <a:p>
            <a:r>
              <a:rPr lang="en-GB" b="0">
                <a:solidFill>
                  <a:schemeClr val="accent1"/>
                </a:solidFill>
                <a:cs typeface="Calibri"/>
                <a:sym typeface="Calibri"/>
              </a:rPr>
              <a:t>Isolation Team Equipment - Security</a:t>
            </a:r>
            <a:endParaRPr lang="en-GB" b="0">
              <a:solidFill>
                <a:schemeClr val="accent1"/>
              </a:solidFill>
            </a:endParaRPr>
          </a:p>
        </p:txBody>
      </p:sp>
    </p:spTree>
    <p:extLst>
      <p:ext uri="{BB962C8B-B14F-4D97-AF65-F5344CB8AC3E}">
        <p14:creationId xmlns:p14="http://schemas.microsoft.com/office/powerpoint/2010/main" val="20140352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F813B2-A560-41D7-B058-F0665D22F6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1243" y="3387229"/>
            <a:ext cx="2876037" cy="2174211"/>
          </a:xfrm>
          <a:prstGeom prst="rect">
            <a:avLst/>
          </a:prstGeom>
          <a:ln w="28575">
            <a:solidFill>
              <a:schemeClr val="tx1"/>
            </a:solidFill>
          </a:ln>
        </p:spPr>
      </p:pic>
      <p:pic>
        <p:nvPicPr>
          <p:cNvPr id="7" name="Picture 6">
            <a:extLst>
              <a:ext uri="{FF2B5EF4-FFF2-40B4-BE49-F238E27FC236}">
                <a16:creationId xmlns:a16="http://schemas.microsoft.com/office/drawing/2014/main" id="{47877FAE-64C1-44F9-98F9-61B2AF65E7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824" y="1437137"/>
            <a:ext cx="3273836" cy="4124302"/>
          </a:xfrm>
          <a:prstGeom prst="rect">
            <a:avLst/>
          </a:prstGeom>
          <a:ln w="28575">
            <a:solidFill>
              <a:schemeClr val="tx1"/>
            </a:solidFill>
          </a:ln>
        </p:spPr>
      </p:pic>
      <p:sp>
        <p:nvSpPr>
          <p:cNvPr id="8" name="Rectangle 7">
            <a:extLst>
              <a:ext uri="{FF2B5EF4-FFF2-40B4-BE49-F238E27FC236}">
                <a16:creationId xmlns:a16="http://schemas.microsoft.com/office/drawing/2014/main" id="{F6000680-B89F-4016-91B4-DCAF822EA760}"/>
              </a:ext>
            </a:extLst>
          </p:cNvPr>
          <p:cNvSpPr/>
          <p:nvPr/>
        </p:nvSpPr>
        <p:spPr>
          <a:xfrm>
            <a:off x="7153863" y="1912812"/>
            <a:ext cx="2286000" cy="2900794"/>
          </a:xfrm>
          <a:prstGeom prst="rect">
            <a:avLst/>
          </a:prstGeom>
        </p:spPr>
        <p:txBody>
          <a:bodyPr wrap="square">
            <a:spAutoFit/>
          </a:bodyPr>
          <a:lstStyle/>
          <a:p>
            <a:pPr marL="257175" indent="-257175">
              <a:spcAft>
                <a:spcPts val="900"/>
              </a:spcAft>
              <a:buFont typeface="Arial" panose="020B0604020202020204" pitchFamily="34" charset="0"/>
              <a:buChar char="•"/>
            </a:pPr>
            <a:r>
              <a:rPr lang="en-GB" sz="1600">
                <a:solidFill>
                  <a:prstClr val="black"/>
                </a:solidFill>
                <a:latin typeface="Century Gothic" panose="020B0502020202020204" pitchFamily="34" charset="0"/>
              </a:rPr>
              <a:t>Linear features are used to conceal Command wires.</a:t>
            </a:r>
          </a:p>
          <a:p>
            <a:pPr marL="257175" indent="-257175">
              <a:spcAft>
                <a:spcPts val="900"/>
              </a:spcAft>
              <a:buFont typeface="Arial" panose="020B0604020202020204" pitchFamily="34" charset="0"/>
              <a:buChar char="•"/>
            </a:pPr>
            <a:r>
              <a:rPr lang="en-GB" sz="1600">
                <a:solidFill>
                  <a:prstClr val="black"/>
                </a:solidFill>
                <a:latin typeface="Century Gothic" panose="020B0502020202020204" pitchFamily="34" charset="0"/>
              </a:rPr>
              <a:t>Observe the VP from a safe distance.</a:t>
            </a:r>
          </a:p>
          <a:p>
            <a:pPr marL="257175" indent="-257175">
              <a:spcAft>
                <a:spcPts val="900"/>
              </a:spcAft>
              <a:buFont typeface="Arial" panose="020B0604020202020204" pitchFamily="34" charset="0"/>
              <a:buChar char="•"/>
            </a:pPr>
            <a:r>
              <a:rPr lang="en-GB" sz="1600">
                <a:solidFill>
                  <a:prstClr val="black"/>
                </a:solidFill>
                <a:latin typeface="Century Gothic" panose="020B0502020202020204" pitchFamily="34" charset="0"/>
              </a:rPr>
              <a:t>Report any information to the Commander</a:t>
            </a:r>
          </a:p>
          <a:p>
            <a:pPr marL="257175" indent="-257175">
              <a:spcAft>
                <a:spcPts val="900"/>
              </a:spcAft>
              <a:buFont typeface="Arial" panose="020B0604020202020204" pitchFamily="34" charset="0"/>
              <a:buChar char="•"/>
            </a:pPr>
            <a:endParaRPr lang="en-GB" sz="1600">
              <a:solidFill>
                <a:prstClr val="black"/>
              </a:solidFill>
              <a:latin typeface="Century Gothic" panose="020B0502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01242" y="1437138"/>
            <a:ext cx="2879814" cy="1744529"/>
          </a:xfrm>
          <a:prstGeom prst="rect">
            <a:avLst/>
          </a:prstGeom>
          <a:ln w="38100">
            <a:solidFill>
              <a:schemeClr val="tx1"/>
            </a:solidFill>
          </a:ln>
        </p:spPr>
      </p:pic>
      <p:sp>
        <p:nvSpPr>
          <p:cNvPr id="9" name="Title 3">
            <a:extLst>
              <a:ext uri="{FF2B5EF4-FFF2-40B4-BE49-F238E27FC236}">
                <a16:creationId xmlns:a16="http://schemas.microsoft.com/office/drawing/2014/main" id="{C0A1AE84-1715-F8D0-5CFA-43FDBDC36F19}"/>
              </a:ext>
            </a:extLst>
          </p:cNvPr>
          <p:cNvSpPr txBox="1">
            <a:spLocks/>
          </p:cNvSpPr>
          <p:nvPr/>
        </p:nvSpPr>
        <p:spPr>
          <a:xfrm>
            <a:off x="838200" y="-125088"/>
            <a:ext cx="8229600" cy="1143000"/>
          </a:xfrm>
          <a:prstGeom prst="rect">
            <a:avLst/>
          </a:prstGeom>
        </p:spPr>
        <p:txBody>
          <a:bodyPr anchor="ctr"/>
          <a:lstStyle>
            <a:lvl1pPr algn="ctr" rtl="0" eaLnBrk="0" fontAlgn="base" hangingPunct="0">
              <a:spcBef>
                <a:spcPct val="0"/>
              </a:spcBef>
              <a:spcAft>
                <a:spcPct val="0"/>
              </a:spcAft>
              <a:defRPr sz="3600" b="1" kern="1200">
                <a:solidFill>
                  <a:srgbClr val="632523"/>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GB" b="0">
                <a:solidFill>
                  <a:schemeClr val="accent1"/>
                </a:solidFill>
                <a:latin typeface="Century Gothic" panose="020B0502020202020204" pitchFamily="34" charset="0"/>
              </a:rPr>
              <a:t>Linear Features</a:t>
            </a:r>
          </a:p>
        </p:txBody>
      </p:sp>
    </p:spTree>
    <p:extLst>
      <p:ext uri="{BB962C8B-B14F-4D97-AF65-F5344CB8AC3E}">
        <p14:creationId xmlns:p14="http://schemas.microsoft.com/office/powerpoint/2010/main" val="1851929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92A43A-DA8C-49CE-A698-3D4F2818C3CD}"/>
              </a:ext>
            </a:extLst>
          </p:cNvPr>
          <p:cNvSpPr/>
          <p:nvPr/>
        </p:nvSpPr>
        <p:spPr>
          <a:xfrm>
            <a:off x="572388" y="1909563"/>
            <a:ext cx="4572000" cy="2351926"/>
          </a:xfrm>
          <a:prstGeom prst="rect">
            <a:avLst/>
          </a:prstGeom>
        </p:spPr>
        <p:txBody>
          <a:bodyPr>
            <a:spAutoFit/>
          </a:bodyPr>
          <a:lstStyle/>
          <a:p>
            <a:pPr marL="257175" indent="-257175" defTabSz="685800">
              <a:spcBef>
                <a:spcPts val="525"/>
              </a:spcBef>
              <a:buSzPct val="100000"/>
              <a:buFont typeface="Arial"/>
              <a:buChar char="•"/>
            </a:pPr>
            <a:r>
              <a:rPr lang="en-GB" sz="1800" b="1">
                <a:latin typeface="Century Gothic" panose="020B0502020202020204" pitchFamily="34" charset="0"/>
                <a:cs typeface="Calibri"/>
                <a:sym typeface="Calibri"/>
              </a:rPr>
              <a:t>Do not cut the Command Wire:</a:t>
            </a:r>
          </a:p>
          <a:p>
            <a:pPr marL="587828" lvl="1" indent="-244928" defTabSz="685800">
              <a:spcBef>
                <a:spcPts val="525"/>
              </a:spcBef>
              <a:buSzPct val="100000"/>
              <a:buFont typeface="Arial"/>
              <a:buChar char="–"/>
            </a:pPr>
            <a:r>
              <a:rPr lang="en-GB" sz="1800">
                <a:latin typeface="Century Gothic" panose="020B0502020202020204" pitchFamily="34" charset="0"/>
                <a:cs typeface="Calibri"/>
                <a:sym typeface="Calibri"/>
              </a:rPr>
              <a:t>This could cause the device to function</a:t>
            </a:r>
          </a:p>
          <a:p>
            <a:pPr marL="257175" indent="-257175" defTabSz="685800">
              <a:spcBef>
                <a:spcPts val="525"/>
              </a:spcBef>
              <a:buSzPct val="100000"/>
              <a:buFont typeface="Arial"/>
              <a:buChar char="•"/>
            </a:pPr>
            <a:r>
              <a:rPr lang="en-GB" sz="1800" b="1">
                <a:latin typeface="Century Gothic" panose="020B0502020202020204" pitchFamily="34" charset="0"/>
                <a:cs typeface="Calibri"/>
                <a:sym typeface="Calibri"/>
              </a:rPr>
              <a:t>Do not pull the Command Wire:</a:t>
            </a:r>
          </a:p>
          <a:p>
            <a:pPr marL="587828" lvl="1" indent="-244928" defTabSz="685800">
              <a:spcBef>
                <a:spcPts val="525"/>
              </a:spcBef>
              <a:buSzPct val="100000"/>
              <a:buFont typeface="Arial"/>
              <a:buChar char="–"/>
            </a:pPr>
            <a:r>
              <a:rPr lang="en-GB" sz="1800">
                <a:latin typeface="Century Gothic" panose="020B0502020202020204" pitchFamily="34" charset="0"/>
                <a:cs typeface="Calibri"/>
                <a:sym typeface="Calibri"/>
              </a:rPr>
              <a:t>Could be Command Pull</a:t>
            </a:r>
          </a:p>
          <a:p>
            <a:pPr marL="257175" indent="-257175" defTabSz="685800">
              <a:spcBef>
                <a:spcPts val="525"/>
              </a:spcBef>
              <a:buSzPct val="100000"/>
              <a:buFont typeface="Arial"/>
              <a:buChar char="•"/>
            </a:pPr>
            <a:r>
              <a:rPr lang="en-GB" sz="1800" b="1">
                <a:latin typeface="Century Gothic" panose="020B0502020202020204" pitchFamily="34" charset="0"/>
                <a:cs typeface="Calibri"/>
                <a:sym typeface="Calibri"/>
              </a:rPr>
              <a:t>Do not follow the Command Wire:</a:t>
            </a:r>
          </a:p>
          <a:p>
            <a:pPr marL="587828" lvl="1" indent="-244928" defTabSz="685800">
              <a:spcBef>
                <a:spcPts val="525"/>
              </a:spcBef>
              <a:buSzPct val="100000"/>
              <a:buFont typeface="Arial"/>
              <a:buChar char="–"/>
            </a:pPr>
            <a:r>
              <a:rPr lang="en-GB" sz="1800">
                <a:latin typeface="Century Gothic" panose="020B0502020202020204" pitchFamily="34" charset="0"/>
                <a:cs typeface="Calibri"/>
                <a:sym typeface="Calibri"/>
              </a:rPr>
              <a:t>It is predictable</a:t>
            </a:r>
          </a:p>
        </p:txBody>
      </p:sp>
      <p:pic>
        <p:nvPicPr>
          <p:cNvPr id="4" name="Picture 3">
            <a:extLst>
              <a:ext uri="{FF2B5EF4-FFF2-40B4-BE49-F238E27FC236}">
                <a16:creationId xmlns:a16="http://schemas.microsoft.com/office/drawing/2014/main" id="{8C2CF69D-D38B-4A44-80E6-5AF97299EE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5497" y="1909563"/>
            <a:ext cx="2114267" cy="1520968"/>
          </a:xfrm>
          <a:prstGeom prst="rect">
            <a:avLst/>
          </a:prstGeom>
          <a:ln w="28575">
            <a:solidFill>
              <a:schemeClr val="tx1"/>
            </a:solidFill>
          </a:ln>
        </p:spPr>
      </p:pic>
      <p:pic>
        <p:nvPicPr>
          <p:cNvPr id="5" name="Picture 4">
            <a:extLst>
              <a:ext uri="{FF2B5EF4-FFF2-40B4-BE49-F238E27FC236}">
                <a16:creationId xmlns:a16="http://schemas.microsoft.com/office/drawing/2014/main" id="{CE653640-4ACD-4E97-9944-7E63989373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5497" y="3510514"/>
            <a:ext cx="2894327" cy="1614056"/>
          </a:xfrm>
          <a:prstGeom prst="rect">
            <a:avLst/>
          </a:prstGeom>
          <a:ln w="28575">
            <a:solidFill>
              <a:schemeClr val="tx1"/>
            </a:solidFill>
          </a:ln>
        </p:spPr>
      </p:pic>
      <p:sp>
        <p:nvSpPr>
          <p:cNvPr id="2" name="Title 1">
            <a:extLst>
              <a:ext uri="{FF2B5EF4-FFF2-40B4-BE49-F238E27FC236}">
                <a16:creationId xmlns:a16="http://schemas.microsoft.com/office/drawing/2014/main" id="{9A236F17-5EA8-0953-3BC9-2324B33B0055}"/>
              </a:ext>
            </a:extLst>
          </p:cNvPr>
          <p:cNvSpPr>
            <a:spLocks noGrp="1"/>
          </p:cNvSpPr>
          <p:nvPr>
            <p:ph type="title"/>
          </p:nvPr>
        </p:nvSpPr>
        <p:spPr>
          <a:xfrm>
            <a:off x="495300" y="-257924"/>
            <a:ext cx="8915400" cy="1143000"/>
          </a:xfrm>
        </p:spPr>
        <p:txBody>
          <a:bodyPr/>
          <a:lstStyle/>
          <a:p>
            <a:r>
              <a:rPr lang="en-GB" b="0" kern="0">
                <a:solidFill>
                  <a:schemeClr val="accent1"/>
                </a:solidFill>
                <a:latin typeface="Century Gothic" panose="020B0502020202020204" pitchFamily="34" charset="0"/>
                <a:cs typeface="Calibri"/>
                <a:sym typeface="Calibri"/>
              </a:rPr>
              <a:t>Actions on CW Find</a:t>
            </a:r>
            <a:endParaRPr lang="en-KE" b="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5996221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B2EBBD-6A1B-43B9-9B01-87FDFC31A3BD}"/>
              </a:ext>
            </a:extLst>
          </p:cNvPr>
          <p:cNvSpPr/>
          <p:nvPr/>
        </p:nvSpPr>
        <p:spPr>
          <a:xfrm>
            <a:off x="788718" y="2019553"/>
            <a:ext cx="4572000" cy="2200602"/>
          </a:xfrm>
          <a:prstGeom prst="rect">
            <a:avLst/>
          </a:prstGeom>
        </p:spPr>
        <p:txBody>
          <a:bodyPr>
            <a:spAutoFit/>
          </a:bodyPr>
          <a:lstStyle/>
          <a:p>
            <a:pPr marL="191700" indent="-191700" defTabSz="685800">
              <a:spcBef>
                <a:spcPts val="504"/>
              </a:spcBef>
              <a:buSzPct val="100000"/>
              <a:buFont typeface="Arial"/>
              <a:buChar char="•"/>
              <a:defRPr/>
            </a:pPr>
            <a:r>
              <a:rPr lang="en-GB" sz="1600">
                <a:latin typeface="Century Gothic" panose="020B0502020202020204" pitchFamily="34" charset="0"/>
                <a:cs typeface="Calibri"/>
                <a:sym typeface="Calibri"/>
              </a:rPr>
              <a:t>Confirm the CW</a:t>
            </a:r>
          </a:p>
          <a:p>
            <a:pPr marL="191700" indent="-191700" defTabSz="685800">
              <a:spcBef>
                <a:spcPts val="504"/>
              </a:spcBef>
              <a:buSzPct val="100000"/>
              <a:buFont typeface="Arial"/>
              <a:buChar char="•"/>
              <a:defRPr/>
            </a:pPr>
            <a:r>
              <a:rPr lang="en-GB" sz="1600">
                <a:latin typeface="Century Gothic" panose="020B0502020202020204" pitchFamily="34" charset="0"/>
                <a:cs typeface="Calibri"/>
                <a:sym typeface="Calibri"/>
              </a:rPr>
              <a:t>Mark position of CW</a:t>
            </a:r>
          </a:p>
          <a:p>
            <a:pPr marL="191700" indent="-191700" defTabSz="685800">
              <a:spcBef>
                <a:spcPts val="504"/>
              </a:spcBef>
              <a:buSzPct val="100000"/>
              <a:buFont typeface="Arial"/>
              <a:buChar char="•"/>
              <a:defRPr/>
            </a:pPr>
            <a:r>
              <a:rPr lang="en-GB" sz="1600">
                <a:latin typeface="Century Gothic" panose="020B0502020202020204" pitchFamily="34" charset="0"/>
                <a:cs typeface="Calibri"/>
                <a:sym typeface="Calibri"/>
              </a:rPr>
              <a:t>Extract 20m</a:t>
            </a:r>
          </a:p>
          <a:p>
            <a:pPr marL="191700" indent="-191700" defTabSz="685800">
              <a:spcBef>
                <a:spcPts val="504"/>
              </a:spcBef>
              <a:buSzPct val="100000"/>
              <a:buFont typeface="Arial"/>
              <a:buChar char="•"/>
              <a:defRPr/>
            </a:pPr>
            <a:r>
              <a:rPr lang="en-GB" sz="1600">
                <a:latin typeface="Century Gothic" panose="020B0502020202020204" pitchFamily="34" charset="0"/>
                <a:cs typeface="Calibri"/>
                <a:sym typeface="Calibri"/>
              </a:rPr>
              <a:t>Make an assessment of FP/CP</a:t>
            </a:r>
          </a:p>
          <a:p>
            <a:pPr marL="191700" indent="-191700" defTabSz="685800">
              <a:spcBef>
                <a:spcPts val="504"/>
              </a:spcBef>
              <a:buSzPct val="100000"/>
              <a:buFont typeface="Arial"/>
              <a:buChar char="•"/>
              <a:defRPr/>
            </a:pPr>
            <a:r>
              <a:rPr lang="en-GB" sz="1600">
                <a:latin typeface="Century Gothic" panose="020B0502020202020204" pitchFamily="34" charset="0"/>
                <a:cs typeface="Calibri"/>
                <a:sym typeface="Calibri"/>
              </a:rPr>
              <a:t>Inform Commander</a:t>
            </a:r>
          </a:p>
          <a:p>
            <a:pPr marL="191700" indent="-191700" defTabSz="685800">
              <a:spcBef>
                <a:spcPts val="504"/>
              </a:spcBef>
              <a:buSzPct val="100000"/>
              <a:buFont typeface="Arial"/>
              <a:buChar char="•"/>
              <a:defRPr/>
            </a:pPr>
            <a:r>
              <a:rPr lang="en-GB" sz="1600">
                <a:latin typeface="Century Gothic" panose="020B0502020202020204" pitchFamily="34" charset="0"/>
                <a:cs typeface="Calibri"/>
                <a:sym typeface="Calibri"/>
              </a:rPr>
              <a:t>Return to vehicle via safe route </a:t>
            </a:r>
          </a:p>
          <a:p>
            <a:pPr marL="191700" indent="-191700" algn="ctr" defTabSz="685800">
              <a:spcBef>
                <a:spcPts val="504"/>
              </a:spcBef>
              <a:buSzPct val="100000"/>
              <a:defRPr/>
            </a:pPr>
            <a:r>
              <a:rPr lang="en-GB" sz="1600" b="1">
                <a:latin typeface="Century Gothic" panose="020B0502020202020204" pitchFamily="34" charset="0"/>
                <a:cs typeface="Calibri"/>
                <a:sym typeface="Calibri"/>
              </a:rPr>
              <a:t>EOD ICP - 5Cs Operation</a:t>
            </a:r>
            <a:endParaRPr lang="en-GB" sz="1600">
              <a:latin typeface="Century Gothic" panose="020B0502020202020204" pitchFamily="34" charset="0"/>
            </a:endParaRPr>
          </a:p>
        </p:txBody>
      </p:sp>
      <p:pic>
        <p:nvPicPr>
          <p:cNvPr id="4" name="Picture 3">
            <a:extLst>
              <a:ext uri="{FF2B5EF4-FFF2-40B4-BE49-F238E27FC236}">
                <a16:creationId xmlns:a16="http://schemas.microsoft.com/office/drawing/2014/main" id="{6D47DDF8-0E02-4F80-A633-2212A99C2C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6198" y="1780603"/>
            <a:ext cx="1783235" cy="3036071"/>
          </a:xfrm>
          <a:prstGeom prst="rect">
            <a:avLst/>
          </a:prstGeom>
        </p:spPr>
      </p:pic>
      <p:pic>
        <p:nvPicPr>
          <p:cNvPr id="5" name="Picture 4">
            <a:extLst>
              <a:ext uri="{FF2B5EF4-FFF2-40B4-BE49-F238E27FC236}">
                <a16:creationId xmlns:a16="http://schemas.microsoft.com/office/drawing/2014/main" id="{4617D3C6-D23F-48BE-8472-88B17DC984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84054" y="1994726"/>
            <a:ext cx="1582049" cy="288061"/>
          </a:xfrm>
          <a:prstGeom prst="rect">
            <a:avLst/>
          </a:prstGeom>
        </p:spPr>
      </p:pic>
      <p:pic>
        <p:nvPicPr>
          <p:cNvPr id="6" name="Picture 5">
            <a:extLst>
              <a:ext uri="{FF2B5EF4-FFF2-40B4-BE49-F238E27FC236}">
                <a16:creationId xmlns:a16="http://schemas.microsoft.com/office/drawing/2014/main" id="{AA94B683-6EDF-440D-AEE9-302B1EF066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83768" y="2165224"/>
            <a:ext cx="448095" cy="562405"/>
          </a:xfrm>
          <a:prstGeom prst="rect">
            <a:avLst/>
          </a:prstGeom>
        </p:spPr>
      </p:pic>
      <p:pic>
        <p:nvPicPr>
          <p:cNvPr id="7" name="Picture 6">
            <a:extLst>
              <a:ext uri="{FF2B5EF4-FFF2-40B4-BE49-F238E27FC236}">
                <a16:creationId xmlns:a16="http://schemas.microsoft.com/office/drawing/2014/main" id="{D52FF1CC-DA71-4967-9385-99E6E11B95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57869" y="2619875"/>
            <a:ext cx="352075" cy="388654"/>
          </a:xfrm>
          <a:prstGeom prst="rect">
            <a:avLst/>
          </a:prstGeom>
        </p:spPr>
      </p:pic>
      <p:pic>
        <p:nvPicPr>
          <p:cNvPr id="8" name="Picture 7">
            <a:extLst>
              <a:ext uri="{FF2B5EF4-FFF2-40B4-BE49-F238E27FC236}">
                <a16:creationId xmlns:a16="http://schemas.microsoft.com/office/drawing/2014/main" id="{1AB3D3A8-F412-4BDA-B170-6D23E24179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57869" y="3087568"/>
            <a:ext cx="352075" cy="388654"/>
          </a:xfrm>
          <a:prstGeom prst="rect">
            <a:avLst/>
          </a:prstGeom>
        </p:spPr>
      </p:pic>
      <p:pic>
        <p:nvPicPr>
          <p:cNvPr id="9" name="Picture 8">
            <a:extLst>
              <a:ext uri="{FF2B5EF4-FFF2-40B4-BE49-F238E27FC236}">
                <a16:creationId xmlns:a16="http://schemas.microsoft.com/office/drawing/2014/main" id="{38C01C5C-D2C2-446E-A38B-2C05A9A23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64132" y="3558135"/>
            <a:ext cx="352075" cy="388654"/>
          </a:xfrm>
          <a:prstGeom prst="rect">
            <a:avLst/>
          </a:prstGeom>
        </p:spPr>
      </p:pic>
      <p:pic>
        <p:nvPicPr>
          <p:cNvPr id="10" name="Picture 9">
            <a:extLst>
              <a:ext uri="{FF2B5EF4-FFF2-40B4-BE49-F238E27FC236}">
                <a16:creationId xmlns:a16="http://schemas.microsoft.com/office/drawing/2014/main" id="{8E4E6866-4402-40DE-B353-C441000A9C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9789" y="4025828"/>
            <a:ext cx="352075" cy="388654"/>
          </a:xfrm>
          <a:prstGeom prst="rect">
            <a:avLst/>
          </a:prstGeom>
        </p:spPr>
      </p:pic>
      <p:pic>
        <p:nvPicPr>
          <p:cNvPr id="11" name="Picture 10">
            <a:extLst>
              <a:ext uri="{FF2B5EF4-FFF2-40B4-BE49-F238E27FC236}">
                <a16:creationId xmlns:a16="http://schemas.microsoft.com/office/drawing/2014/main" id="{31E3BA98-26F1-4581-8BEF-67EDA6E86B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9735" y="2251798"/>
            <a:ext cx="388654" cy="562405"/>
          </a:xfrm>
          <a:prstGeom prst="rect">
            <a:avLst/>
          </a:prstGeom>
        </p:spPr>
      </p:pic>
      <p:pic>
        <p:nvPicPr>
          <p:cNvPr id="12" name="Picture 11">
            <a:extLst>
              <a:ext uri="{FF2B5EF4-FFF2-40B4-BE49-F238E27FC236}">
                <a16:creationId xmlns:a16="http://schemas.microsoft.com/office/drawing/2014/main" id="{DFC6BC92-3210-4AA0-A694-CAB2B6AB0DC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03661" y="2243397"/>
            <a:ext cx="388654" cy="562405"/>
          </a:xfrm>
          <a:prstGeom prst="rect">
            <a:avLst/>
          </a:prstGeom>
        </p:spPr>
      </p:pic>
      <p:pic>
        <p:nvPicPr>
          <p:cNvPr id="13" name="Picture 12">
            <a:extLst>
              <a:ext uri="{FF2B5EF4-FFF2-40B4-BE49-F238E27FC236}">
                <a16:creationId xmlns:a16="http://schemas.microsoft.com/office/drawing/2014/main" id="{7FE86298-DFBF-4CCC-A5D8-34EA0CD228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7702" y="2703497"/>
            <a:ext cx="388654" cy="562405"/>
          </a:xfrm>
          <a:prstGeom prst="rect">
            <a:avLst/>
          </a:prstGeom>
        </p:spPr>
      </p:pic>
      <p:pic>
        <p:nvPicPr>
          <p:cNvPr id="14" name="Picture 13">
            <a:extLst>
              <a:ext uri="{FF2B5EF4-FFF2-40B4-BE49-F238E27FC236}">
                <a16:creationId xmlns:a16="http://schemas.microsoft.com/office/drawing/2014/main" id="{BD9B2E88-BD82-4D61-8B1D-D843DE9120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95972" y="2727628"/>
            <a:ext cx="388654" cy="562405"/>
          </a:xfrm>
          <a:prstGeom prst="rect">
            <a:avLst/>
          </a:prstGeom>
        </p:spPr>
      </p:pic>
      <p:pic>
        <p:nvPicPr>
          <p:cNvPr id="15" name="Picture 14">
            <a:extLst>
              <a:ext uri="{FF2B5EF4-FFF2-40B4-BE49-F238E27FC236}">
                <a16:creationId xmlns:a16="http://schemas.microsoft.com/office/drawing/2014/main" id="{FD096C7B-6E14-4893-9BEC-82529A8C85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97702" y="3154228"/>
            <a:ext cx="388654" cy="562405"/>
          </a:xfrm>
          <a:prstGeom prst="rect">
            <a:avLst/>
          </a:prstGeom>
        </p:spPr>
      </p:pic>
      <p:pic>
        <p:nvPicPr>
          <p:cNvPr id="16" name="Picture 15">
            <a:extLst>
              <a:ext uri="{FF2B5EF4-FFF2-40B4-BE49-F238E27FC236}">
                <a16:creationId xmlns:a16="http://schemas.microsoft.com/office/drawing/2014/main" id="{4721CE71-B330-4417-885D-0D57D156F9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87190" y="3161680"/>
            <a:ext cx="388654" cy="562405"/>
          </a:xfrm>
          <a:prstGeom prst="rect">
            <a:avLst/>
          </a:prstGeom>
        </p:spPr>
      </p:pic>
      <p:pic>
        <p:nvPicPr>
          <p:cNvPr id="17" name="Picture 16">
            <a:extLst>
              <a:ext uri="{FF2B5EF4-FFF2-40B4-BE49-F238E27FC236}">
                <a16:creationId xmlns:a16="http://schemas.microsoft.com/office/drawing/2014/main" id="{ECD3BC64-C0C3-4728-AE95-467F0C66C1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8920" y="3558136"/>
            <a:ext cx="388654" cy="562405"/>
          </a:xfrm>
          <a:prstGeom prst="rect">
            <a:avLst/>
          </a:prstGeom>
        </p:spPr>
      </p:pic>
      <p:pic>
        <p:nvPicPr>
          <p:cNvPr id="18" name="Picture 17">
            <a:extLst>
              <a:ext uri="{FF2B5EF4-FFF2-40B4-BE49-F238E27FC236}">
                <a16:creationId xmlns:a16="http://schemas.microsoft.com/office/drawing/2014/main" id="{476CA552-2541-4BA9-8ABE-686A81C6B6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95687" y="3558135"/>
            <a:ext cx="388654" cy="562405"/>
          </a:xfrm>
          <a:prstGeom prst="rect">
            <a:avLst/>
          </a:prstGeom>
        </p:spPr>
      </p:pic>
      <p:pic>
        <p:nvPicPr>
          <p:cNvPr id="19" name="Picture 18">
            <a:extLst>
              <a:ext uri="{FF2B5EF4-FFF2-40B4-BE49-F238E27FC236}">
                <a16:creationId xmlns:a16="http://schemas.microsoft.com/office/drawing/2014/main" id="{F91BEE4F-BC48-4EB9-92E9-CA6A348CA9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8920" y="4008867"/>
            <a:ext cx="388654" cy="562405"/>
          </a:xfrm>
          <a:prstGeom prst="rect">
            <a:avLst/>
          </a:prstGeom>
        </p:spPr>
      </p:pic>
      <p:sp>
        <p:nvSpPr>
          <p:cNvPr id="22" name="Title 21">
            <a:extLst>
              <a:ext uri="{FF2B5EF4-FFF2-40B4-BE49-F238E27FC236}">
                <a16:creationId xmlns:a16="http://schemas.microsoft.com/office/drawing/2014/main" id="{9DB89622-4934-2EE4-B97F-041CCF3A057E}"/>
              </a:ext>
            </a:extLst>
          </p:cNvPr>
          <p:cNvSpPr>
            <a:spLocks noGrp="1"/>
          </p:cNvSpPr>
          <p:nvPr>
            <p:ph type="title"/>
          </p:nvPr>
        </p:nvSpPr>
        <p:spPr>
          <a:xfrm>
            <a:off x="495300" y="-182931"/>
            <a:ext cx="8915400" cy="1143000"/>
          </a:xfrm>
        </p:spPr>
        <p:txBody>
          <a:bodyPr>
            <a:normAutofit/>
          </a:bodyPr>
          <a:lstStyle/>
          <a:p>
            <a:r>
              <a:rPr lang="en-GB" sz="4000" kern="0">
                <a:latin typeface="Century Gothic" panose="020B0502020202020204" pitchFamily="34" charset="0"/>
                <a:cs typeface="Calibri"/>
                <a:sym typeface="Calibri"/>
              </a:rPr>
              <a:t>Actions on CW Find</a:t>
            </a:r>
            <a:endParaRPr lang="en-KE" sz="4000">
              <a:latin typeface="Century Gothic" panose="020B0502020202020204" pitchFamily="34" charset="0"/>
            </a:endParaRPr>
          </a:p>
        </p:txBody>
      </p:sp>
    </p:spTree>
    <p:extLst>
      <p:ext uri="{BB962C8B-B14F-4D97-AF65-F5344CB8AC3E}">
        <p14:creationId xmlns:p14="http://schemas.microsoft.com/office/powerpoint/2010/main" val="16915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2"/>
          <p:cNvSpPr>
            <a:spLocks noChangeArrowheads="1"/>
          </p:cNvSpPr>
          <p:nvPr/>
        </p:nvSpPr>
        <p:spPr bwMode="auto">
          <a:xfrm>
            <a:off x="381000" y="857250"/>
            <a:ext cx="9144000" cy="5143500"/>
          </a:xfrm>
          <a:prstGeom prst="rect">
            <a:avLst/>
          </a:prstGeom>
          <a:solidFill>
            <a:srgbClr val="C7AD4D"/>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dirty="0">
              <a:solidFill>
                <a:srgbClr val="FF0000"/>
              </a:solidFill>
            </a:endParaRPr>
          </a:p>
        </p:txBody>
      </p:sp>
      <p:sp>
        <p:nvSpPr>
          <p:cNvPr id="51" name="Rectangle 5"/>
          <p:cNvSpPr>
            <a:spLocks noChangeArrowheads="1"/>
          </p:cNvSpPr>
          <p:nvPr/>
        </p:nvSpPr>
        <p:spPr bwMode="auto">
          <a:xfrm rot="10800000">
            <a:off x="2790541" y="3232394"/>
            <a:ext cx="306726" cy="2768356"/>
          </a:xfrm>
          <a:prstGeom prst="rect">
            <a:avLst/>
          </a:prstGeom>
          <a:solidFill>
            <a:srgbClr val="66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solidFill>
                  <a:srgbClr val="FFFF00"/>
                </a:solidFill>
                <a:cs typeface="Arial" panose="020B0604020202020204" pitchFamily="34" charset="0"/>
              </a:rPr>
              <a:t>           </a:t>
            </a:r>
          </a:p>
        </p:txBody>
      </p:sp>
      <p:sp>
        <p:nvSpPr>
          <p:cNvPr id="50" name="Rectangle 5"/>
          <p:cNvSpPr>
            <a:spLocks noChangeArrowheads="1"/>
          </p:cNvSpPr>
          <p:nvPr/>
        </p:nvSpPr>
        <p:spPr bwMode="auto">
          <a:xfrm rot="5400000">
            <a:off x="4751497" y="-1160961"/>
            <a:ext cx="403010" cy="9144002"/>
          </a:xfrm>
          <a:prstGeom prst="rect">
            <a:avLst/>
          </a:prstGeom>
          <a:solidFill>
            <a:srgbClr val="66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solidFill>
                  <a:srgbClr val="FFFF00"/>
                </a:solidFill>
                <a:cs typeface="Arial" panose="020B0604020202020204" pitchFamily="34" charset="0"/>
              </a:rPr>
              <a:t>           </a:t>
            </a:r>
          </a:p>
        </p:txBody>
      </p:sp>
      <p:grpSp>
        <p:nvGrpSpPr>
          <p:cNvPr id="3" name="Group 2"/>
          <p:cNvGrpSpPr/>
          <p:nvPr/>
        </p:nvGrpSpPr>
        <p:grpSpPr>
          <a:xfrm>
            <a:off x="8034080" y="3293169"/>
            <a:ext cx="1232404" cy="235744"/>
            <a:chOff x="6263640" y="4088063"/>
            <a:chExt cx="1643205" cy="314325"/>
          </a:xfrm>
        </p:grpSpPr>
        <p:pic>
          <p:nvPicPr>
            <p:cNvPr id="55"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3640" y="4088063"/>
              <a:ext cx="762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4845" y="4088063"/>
              <a:ext cx="762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1" name="TextBox 60"/>
          <p:cNvSpPr txBox="1"/>
          <p:nvPr/>
        </p:nvSpPr>
        <p:spPr>
          <a:xfrm>
            <a:off x="2680491" y="3127799"/>
            <a:ext cx="646331" cy="507831"/>
          </a:xfrm>
          <a:prstGeom prst="rect">
            <a:avLst/>
          </a:prstGeom>
          <a:noFill/>
        </p:spPr>
        <p:txBody>
          <a:bodyPr wrap="none" rtlCol="0">
            <a:spAutoFit/>
          </a:bodyPr>
          <a:lstStyle/>
          <a:p>
            <a:r>
              <a:rPr lang="en-GB" sz="2700" b="1">
                <a:solidFill>
                  <a:srgbClr val="FF0000"/>
                </a:solidFill>
              </a:rPr>
              <a:t>VP</a:t>
            </a:r>
          </a:p>
        </p:txBody>
      </p:sp>
      <p:grpSp>
        <p:nvGrpSpPr>
          <p:cNvPr id="66" name="Group 172"/>
          <p:cNvGrpSpPr>
            <a:grpSpLocks/>
          </p:cNvGrpSpPr>
          <p:nvPr/>
        </p:nvGrpSpPr>
        <p:grpSpPr bwMode="auto">
          <a:xfrm rot="3709948">
            <a:off x="5544829" y="4528890"/>
            <a:ext cx="1657350" cy="1943100"/>
            <a:chOff x="4368" y="1728"/>
            <a:chExt cx="1392" cy="1632"/>
          </a:xfrm>
        </p:grpSpPr>
        <p:grpSp>
          <p:nvGrpSpPr>
            <p:cNvPr id="67" name="Group 173"/>
            <p:cNvGrpSpPr>
              <a:grpSpLocks/>
            </p:cNvGrpSpPr>
            <p:nvPr/>
          </p:nvGrpSpPr>
          <p:grpSpPr bwMode="auto">
            <a:xfrm rot="4507976">
              <a:off x="4410" y="2502"/>
              <a:ext cx="720" cy="804"/>
              <a:chOff x="1610" y="1324"/>
              <a:chExt cx="720" cy="804"/>
            </a:xfrm>
          </p:grpSpPr>
          <p:sp>
            <p:nvSpPr>
              <p:cNvPr id="92"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3"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4"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5"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6"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7"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8"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68" name="Group 181"/>
            <p:cNvGrpSpPr>
              <a:grpSpLocks/>
            </p:cNvGrpSpPr>
            <p:nvPr/>
          </p:nvGrpSpPr>
          <p:grpSpPr bwMode="auto">
            <a:xfrm rot="4293903">
              <a:off x="4842" y="1686"/>
              <a:ext cx="720" cy="804"/>
              <a:chOff x="1610" y="1324"/>
              <a:chExt cx="720" cy="804"/>
            </a:xfrm>
          </p:grpSpPr>
          <p:sp>
            <p:nvSpPr>
              <p:cNvPr id="85"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6"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7"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8"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9"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0"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1"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69" name="Group 189"/>
            <p:cNvGrpSpPr>
              <a:grpSpLocks/>
            </p:cNvGrpSpPr>
            <p:nvPr/>
          </p:nvGrpSpPr>
          <p:grpSpPr bwMode="auto">
            <a:xfrm rot="4387757">
              <a:off x="4554" y="2598"/>
              <a:ext cx="720" cy="804"/>
              <a:chOff x="1610" y="1324"/>
              <a:chExt cx="720" cy="804"/>
            </a:xfrm>
          </p:grpSpPr>
          <p:sp>
            <p:nvSpPr>
              <p:cNvPr id="78"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9"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0"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1"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2"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3"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4"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70" name="Group 197"/>
            <p:cNvGrpSpPr>
              <a:grpSpLocks/>
            </p:cNvGrpSpPr>
            <p:nvPr/>
          </p:nvGrpSpPr>
          <p:grpSpPr bwMode="auto">
            <a:xfrm rot="4348036">
              <a:off x="4998" y="1782"/>
              <a:ext cx="720" cy="804"/>
              <a:chOff x="1610" y="1324"/>
              <a:chExt cx="720" cy="804"/>
            </a:xfrm>
          </p:grpSpPr>
          <p:sp>
            <p:nvSpPr>
              <p:cNvPr id="71"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2"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3"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4"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5"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6"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7"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grpSp>
        <p:nvGrpSpPr>
          <p:cNvPr id="99" name="Group 172"/>
          <p:cNvGrpSpPr>
            <a:grpSpLocks/>
          </p:cNvGrpSpPr>
          <p:nvPr/>
        </p:nvGrpSpPr>
        <p:grpSpPr bwMode="auto">
          <a:xfrm rot="3709948">
            <a:off x="3598667" y="4533178"/>
            <a:ext cx="1657350" cy="1943100"/>
            <a:chOff x="4368" y="1728"/>
            <a:chExt cx="1392" cy="1632"/>
          </a:xfrm>
        </p:grpSpPr>
        <p:grpSp>
          <p:nvGrpSpPr>
            <p:cNvPr id="100" name="Group 173"/>
            <p:cNvGrpSpPr>
              <a:grpSpLocks/>
            </p:cNvGrpSpPr>
            <p:nvPr/>
          </p:nvGrpSpPr>
          <p:grpSpPr bwMode="auto">
            <a:xfrm rot="4507976">
              <a:off x="4410" y="2502"/>
              <a:ext cx="720" cy="804"/>
              <a:chOff x="1610" y="1324"/>
              <a:chExt cx="720" cy="804"/>
            </a:xfrm>
          </p:grpSpPr>
          <p:sp>
            <p:nvSpPr>
              <p:cNvPr id="125"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6"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7"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8"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9"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30"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31"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01" name="Group 181"/>
            <p:cNvGrpSpPr>
              <a:grpSpLocks/>
            </p:cNvGrpSpPr>
            <p:nvPr/>
          </p:nvGrpSpPr>
          <p:grpSpPr bwMode="auto">
            <a:xfrm rot="4293903">
              <a:off x="4842" y="1686"/>
              <a:ext cx="720" cy="804"/>
              <a:chOff x="1610" y="1324"/>
              <a:chExt cx="720" cy="804"/>
            </a:xfrm>
          </p:grpSpPr>
          <p:sp>
            <p:nvSpPr>
              <p:cNvPr id="118"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9"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0"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1"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2"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3"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4"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02" name="Group 189"/>
            <p:cNvGrpSpPr>
              <a:grpSpLocks/>
            </p:cNvGrpSpPr>
            <p:nvPr/>
          </p:nvGrpSpPr>
          <p:grpSpPr bwMode="auto">
            <a:xfrm rot="4387757">
              <a:off x="4554" y="2598"/>
              <a:ext cx="720" cy="804"/>
              <a:chOff x="1610" y="1324"/>
              <a:chExt cx="720" cy="804"/>
            </a:xfrm>
          </p:grpSpPr>
          <p:sp>
            <p:nvSpPr>
              <p:cNvPr id="111"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2"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3"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4"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5"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6"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7"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03" name="Group 197"/>
            <p:cNvGrpSpPr>
              <a:grpSpLocks/>
            </p:cNvGrpSpPr>
            <p:nvPr/>
          </p:nvGrpSpPr>
          <p:grpSpPr bwMode="auto">
            <a:xfrm rot="4348036">
              <a:off x="4998" y="1782"/>
              <a:ext cx="720" cy="804"/>
              <a:chOff x="1610" y="1324"/>
              <a:chExt cx="720" cy="804"/>
            </a:xfrm>
          </p:grpSpPr>
          <p:sp>
            <p:nvSpPr>
              <p:cNvPr id="104"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5"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6"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7"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8"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9"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0"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sp>
        <p:nvSpPr>
          <p:cNvPr id="132" name="Cloud"/>
          <p:cNvSpPr>
            <a:spLocks noChangeAspect="1" noEditPoints="1" noChangeArrowheads="1"/>
          </p:cNvSpPr>
          <p:nvPr/>
        </p:nvSpPr>
        <p:spPr bwMode="auto">
          <a:xfrm rot="5400000">
            <a:off x="2697458" y="2730671"/>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grpSp>
        <p:nvGrpSpPr>
          <p:cNvPr id="133" name="Group 677"/>
          <p:cNvGrpSpPr>
            <a:grpSpLocks/>
          </p:cNvGrpSpPr>
          <p:nvPr/>
        </p:nvGrpSpPr>
        <p:grpSpPr bwMode="auto">
          <a:xfrm rot="1340090">
            <a:off x="1936205" y="5178731"/>
            <a:ext cx="800100" cy="652463"/>
            <a:chOff x="3144" y="1187"/>
            <a:chExt cx="506" cy="404"/>
          </a:xfrm>
        </p:grpSpPr>
        <p:sp>
          <p:nvSpPr>
            <p:cNvPr id="134" name="Rectangle 678"/>
            <p:cNvSpPr>
              <a:spLocks noChangeArrowheads="1"/>
            </p:cNvSpPr>
            <p:nvPr/>
          </p:nvSpPr>
          <p:spPr bwMode="auto">
            <a:xfrm rot="-1339665">
              <a:off x="3144" y="1187"/>
              <a:ext cx="480" cy="336"/>
            </a:xfrm>
            <a:prstGeom prst="rect">
              <a:avLst/>
            </a:prstGeom>
            <a:noFill/>
            <a:ln w="76200">
              <a:solidFill>
                <a:srgbClr val="5A490A"/>
              </a:solidFill>
              <a:miter lim="800000"/>
              <a:headEnd/>
              <a:tailEnd/>
            </a:ln>
            <a:effectLst/>
            <a:extLst>
              <a:ext uri="{909E8E84-426E-40DD-AFC4-6F175D3DCCD1}">
                <a14:hiddenFill xmlns:a14="http://schemas.microsoft.com/office/drawing/2010/main">
                  <a:solidFill>
                    <a:srgbClr val="5A490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5" name="Rectangle 679"/>
            <p:cNvSpPr>
              <a:spLocks noChangeArrowheads="1"/>
            </p:cNvSpPr>
            <p:nvPr/>
          </p:nvSpPr>
          <p:spPr bwMode="auto">
            <a:xfrm rot="-1339665">
              <a:off x="3166" y="1286"/>
              <a:ext cx="58" cy="305"/>
            </a:xfrm>
            <a:prstGeom prst="rect">
              <a:avLst/>
            </a:prstGeom>
            <a:solidFill>
              <a:srgbClr val="5A490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6" name="Rectangle 680"/>
            <p:cNvSpPr>
              <a:spLocks noChangeArrowheads="1"/>
            </p:cNvSpPr>
            <p:nvPr/>
          </p:nvSpPr>
          <p:spPr bwMode="auto">
            <a:xfrm rot="-1339665">
              <a:off x="3456" y="1346"/>
              <a:ext cx="194" cy="101"/>
            </a:xfrm>
            <a:prstGeom prst="rect">
              <a:avLst/>
            </a:prstGeom>
            <a:solidFill>
              <a:srgbClr val="5A490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grpSp>
      <p:sp>
        <p:nvSpPr>
          <p:cNvPr id="137" name="Rectangle 684"/>
          <p:cNvSpPr>
            <a:spLocks noChangeArrowheads="1"/>
          </p:cNvSpPr>
          <p:nvPr/>
        </p:nvSpPr>
        <p:spPr bwMode="auto">
          <a:xfrm rot="20260335">
            <a:off x="1309363" y="4904313"/>
            <a:ext cx="508397" cy="236935"/>
          </a:xfrm>
          <a:prstGeom prst="rect">
            <a:avLst/>
          </a:prstGeom>
          <a:solidFill>
            <a:srgbClr val="5A490A"/>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8" name="Rectangle 684"/>
          <p:cNvSpPr>
            <a:spLocks noChangeArrowheads="1"/>
          </p:cNvSpPr>
          <p:nvPr/>
        </p:nvSpPr>
        <p:spPr bwMode="auto">
          <a:xfrm>
            <a:off x="1355069" y="5477170"/>
            <a:ext cx="508397" cy="236935"/>
          </a:xfrm>
          <a:prstGeom prst="rect">
            <a:avLst/>
          </a:prstGeom>
          <a:solidFill>
            <a:srgbClr val="5A490A"/>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9" name="Cloud"/>
          <p:cNvSpPr>
            <a:spLocks noChangeAspect="1" noEditPoints="1" noChangeArrowheads="1"/>
          </p:cNvSpPr>
          <p:nvPr/>
        </p:nvSpPr>
        <p:spPr bwMode="auto">
          <a:xfrm rot="5400000">
            <a:off x="6503045" y="4874182"/>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0" name="Cloud"/>
          <p:cNvSpPr>
            <a:spLocks noChangeAspect="1" noEditPoints="1" noChangeArrowheads="1"/>
          </p:cNvSpPr>
          <p:nvPr/>
        </p:nvSpPr>
        <p:spPr bwMode="auto">
          <a:xfrm rot="5400000">
            <a:off x="560120" y="4370411"/>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1" name="Cloud"/>
          <p:cNvSpPr>
            <a:spLocks noChangeAspect="1" noEditPoints="1" noChangeArrowheads="1"/>
          </p:cNvSpPr>
          <p:nvPr/>
        </p:nvSpPr>
        <p:spPr bwMode="auto">
          <a:xfrm rot="5400000">
            <a:off x="491335" y="5028730"/>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2" name="Line 206"/>
          <p:cNvSpPr>
            <a:spLocks noChangeShapeType="1"/>
          </p:cNvSpPr>
          <p:nvPr/>
        </p:nvSpPr>
        <p:spPr bwMode="auto">
          <a:xfrm flipV="1">
            <a:off x="3151394" y="3657600"/>
            <a:ext cx="0" cy="1490904"/>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3" name="Line 206"/>
          <p:cNvSpPr>
            <a:spLocks noChangeShapeType="1"/>
          </p:cNvSpPr>
          <p:nvPr/>
        </p:nvSpPr>
        <p:spPr bwMode="auto">
          <a:xfrm flipH="1" flipV="1">
            <a:off x="6436328" y="3657599"/>
            <a:ext cx="12681" cy="1490904"/>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4" name="Line 206"/>
          <p:cNvSpPr>
            <a:spLocks noChangeShapeType="1"/>
          </p:cNvSpPr>
          <p:nvPr/>
        </p:nvSpPr>
        <p:spPr bwMode="auto">
          <a:xfrm flipV="1">
            <a:off x="3143747" y="3680460"/>
            <a:ext cx="3292580" cy="0"/>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5" name="Line 206"/>
          <p:cNvSpPr>
            <a:spLocks noChangeShapeType="1"/>
          </p:cNvSpPr>
          <p:nvPr/>
        </p:nvSpPr>
        <p:spPr bwMode="auto">
          <a:xfrm flipV="1">
            <a:off x="3143747" y="5125232"/>
            <a:ext cx="3292580" cy="0"/>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nvGrpSpPr>
          <p:cNvPr id="2" name="Group 1"/>
          <p:cNvGrpSpPr/>
          <p:nvPr/>
        </p:nvGrpSpPr>
        <p:grpSpPr>
          <a:xfrm rot="816248">
            <a:off x="8250355" y="1101719"/>
            <a:ext cx="1109675" cy="275438"/>
            <a:chOff x="10573486" y="1009841"/>
            <a:chExt cx="1479566" cy="367251"/>
          </a:xfrm>
        </p:grpSpPr>
        <p:grpSp>
          <p:nvGrpSpPr>
            <p:cNvPr id="159" name="Group 733"/>
            <p:cNvGrpSpPr>
              <a:grpSpLocks/>
            </p:cNvGrpSpPr>
            <p:nvPr/>
          </p:nvGrpSpPr>
          <p:grpSpPr bwMode="auto">
            <a:xfrm rot="-5640000">
              <a:off x="11784765" y="1108804"/>
              <a:ext cx="279400" cy="257175"/>
              <a:chOff x="0" y="0"/>
              <a:chExt cx="829329" cy="1257969"/>
            </a:xfrm>
          </p:grpSpPr>
          <p:pic>
            <p:nvPicPr>
              <p:cNvPr id="160" name="Picture 159"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0" y="0"/>
                <a:ext cx="829329" cy="1257969"/>
              </a:xfrm>
              <a:prstGeom prst="rect">
                <a:avLst/>
              </a:prstGeom>
              <a:noFill/>
              <a:scene3d>
                <a:camera prst="orthographicFront">
                  <a:rot lat="0" lon="0" rev="5400000"/>
                </a:camera>
                <a:lightRig rig="threePt" dir="t"/>
              </a:scene3d>
            </p:spPr>
          </p:pic>
          <p:sp>
            <p:nvSpPr>
              <p:cNvPr id="161" name="Oval 735"/>
              <p:cNvSpPr>
                <a:spLocks noChangeArrowheads="1"/>
              </p:cNvSpPr>
              <p:nvPr/>
            </p:nvSpPr>
            <p:spPr bwMode="auto">
              <a:xfrm>
                <a:off x="205293" y="564913"/>
                <a:ext cx="337662" cy="391618"/>
              </a:xfrm>
              <a:prstGeom prst="ellipse">
                <a:avLst/>
              </a:prstGeom>
              <a:solidFill>
                <a:srgbClr val="B9CDE5"/>
              </a:solidFill>
              <a:ln w="25400" algn="ctr">
                <a:solidFill>
                  <a:srgbClr val="385D8A"/>
                </a:solidFill>
                <a:round/>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65" name="Group 733"/>
            <p:cNvGrpSpPr>
              <a:grpSpLocks/>
            </p:cNvGrpSpPr>
            <p:nvPr/>
          </p:nvGrpSpPr>
          <p:grpSpPr bwMode="auto">
            <a:xfrm rot="-6300000">
              <a:off x="10562374" y="1020953"/>
              <a:ext cx="279400" cy="257175"/>
              <a:chOff x="0" y="0"/>
              <a:chExt cx="829329" cy="1257969"/>
            </a:xfrm>
          </p:grpSpPr>
          <p:pic>
            <p:nvPicPr>
              <p:cNvPr id="166" name="Picture 165"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0" y="0"/>
                <a:ext cx="829329" cy="1257969"/>
              </a:xfrm>
              <a:prstGeom prst="rect">
                <a:avLst/>
              </a:prstGeom>
              <a:noFill/>
              <a:scene3d>
                <a:camera prst="orthographicFront">
                  <a:rot lat="0" lon="0" rev="5400000"/>
                </a:camera>
                <a:lightRig rig="threePt" dir="t"/>
              </a:scene3d>
            </p:spPr>
          </p:pic>
          <p:sp>
            <p:nvSpPr>
              <p:cNvPr id="167" name="Oval 735"/>
              <p:cNvSpPr>
                <a:spLocks noChangeArrowheads="1"/>
              </p:cNvSpPr>
              <p:nvPr/>
            </p:nvSpPr>
            <p:spPr bwMode="auto">
              <a:xfrm>
                <a:off x="205293" y="564913"/>
                <a:ext cx="337662" cy="391618"/>
              </a:xfrm>
              <a:prstGeom prst="ellipse">
                <a:avLst/>
              </a:prstGeom>
              <a:solidFill>
                <a:srgbClr val="B9CDE5"/>
              </a:solidFill>
              <a:ln w="25400" algn="ctr">
                <a:solidFill>
                  <a:srgbClr val="385D8A"/>
                </a:solidFill>
                <a:round/>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68" name="Group 736"/>
            <p:cNvGrpSpPr>
              <a:grpSpLocks/>
            </p:cNvGrpSpPr>
            <p:nvPr/>
          </p:nvGrpSpPr>
          <p:grpSpPr bwMode="auto">
            <a:xfrm rot="-5400000">
              <a:off x="11198235" y="1037987"/>
              <a:ext cx="252412" cy="258762"/>
              <a:chOff x="7725" y="-7725"/>
              <a:chExt cx="829329" cy="1257969"/>
            </a:xfrm>
          </p:grpSpPr>
          <p:pic>
            <p:nvPicPr>
              <p:cNvPr id="169" name="Picture 168"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70"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grpSp>
        <p:nvGrpSpPr>
          <p:cNvPr id="162" name="Group 736"/>
          <p:cNvGrpSpPr>
            <a:grpSpLocks/>
          </p:cNvGrpSpPr>
          <p:nvPr/>
        </p:nvGrpSpPr>
        <p:grpSpPr bwMode="auto">
          <a:xfrm rot="540000">
            <a:off x="9333210" y="5484396"/>
            <a:ext cx="189309" cy="194072"/>
            <a:chOff x="7725" y="-7725"/>
            <a:chExt cx="829329" cy="1257969"/>
          </a:xfrm>
        </p:grpSpPr>
        <p:pic>
          <p:nvPicPr>
            <p:cNvPr id="163" name="Picture 162"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64"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85" name="Group 736"/>
          <p:cNvGrpSpPr>
            <a:grpSpLocks/>
          </p:cNvGrpSpPr>
          <p:nvPr/>
        </p:nvGrpSpPr>
        <p:grpSpPr bwMode="auto">
          <a:xfrm rot="540000">
            <a:off x="8601869" y="5526596"/>
            <a:ext cx="189309" cy="194072"/>
            <a:chOff x="7725" y="-7725"/>
            <a:chExt cx="829329" cy="1257969"/>
          </a:xfrm>
        </p:grpSpPr>
        <p:pic>
          <p:nvPicPr>
            <p:cNvPr id="186" name="Picture 185"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87"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88" name="Group 736"/>
          <p:cNvGrpSpPr>
            <a:grpSpLocks/>
          </p:cNvGrpSpPr>
          <p:nvPr/>
        </p:nvGrpSpPr>
        <p:grpSpPr bwMode="auto">
          <a:xfrm rot="540000">
            <a:off x="8961774" y="5555232"/>
            <a:ext cx="189309" cy="194072"/>
            <a:chOff x="7725" y="-7725"/>
            <a:chExt cx="829329" cy="1257969"/>
          </a:xfrm>
        </p:grpSpPr>
        <p:pic>
          <p:nvPicPr>
            <p:cNvPr id="189" name="Picture 188"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90"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5" name="Group 4"/>
          <p:cNvGrpSpPr/>
          <p:nvPr/>
        </p:nvGrpSpPr>
        <p:grpSpPr>
          <a:xfrm>
            <a:off x="3078808" y="5532386"/>
            <a:ext cx="365771" cy="387125"/>
            <a:chOff x="3597075" y="6233513"/>
            <a:chExt cx="487695" cy="516166"/>
          </a:xfrm>
        </p:grpSpPr>
        <p:grpSp>
          <p:nvGrpSpPr>
            <p:cNvPr id="197" name="Group 736"/>
            <p:cNvGrpSpPr>
              <a:grpSpLocks/>
            </p:cNvGrpSpPr>
            <p:nvPr/>
          </p:nvGrpSpPr>
          <p:grpSpPr bwMode="auto">
            <a:xfrm rot="-16980000">
              <a:off x="3600250" y="6230338"/>
              <a:ext cx="252412" cy="258762"/>
              <a:chOff x="7725" y="-7725"/>
              <a:chExt cx="829329" cy="1257969"/>
            </a:xfrm>
          </p:grpSpPr>
          <p:pic>
            <p:nvPicPr>
              <p:cNvPr id="198" name="Picture 197"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99"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200" name="Group 736"/>
            <p:cNvGrpSpPr>
              <a:grpSpLocks/>
            </p:cNvGrpSpPr>
            <p:nvPr/>
          </p:nvGrpSpPr>
          <p:grpSpPr bwMode="auto">
            <a:xfrm rot="-16980000">
              <a:off x="3829183" y="6494092"/>
              <a:ext cx="252412" cy="258762"/>
              <a:chOff x="7725" y="-7725"/>
              <a:chExt cx="829329" cy="1257969"/>
            </a:xfrm>
          </p:grpSpPr>
          <p:pic>
            <p:nvPicPr>
              <p:cNvPr id="201" name="Picture 200"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202"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grpSp>
        <p:nvGrpSpPr>
          <p:cNvPr id="156" name="Group 736"/>
          <p:cNvGrpSpPr>
            <a:grpSpLocks/>
          </p:cNvGrpSpPr>
          <p:nvPr/>
        </p:nvGrpSpPr>
        <p:grpSpPr bwMode="auto">
          <a:xfrm rot="540000">
            <a:off x="7923056" y="3091867"/>
            <a:ext cx="189309" cy="194072"/>
            <a:chOff x="7725" y="-7725"/>
            <a:chExt cx="829329" cy="1257969"/>
          </a:xfrm>
        </p:grpSpPr>
        <p:pic>
          <p:nvPicPr>
            <p:cNvPr id="157" name="Picture 156"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58"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94" name="Group 736"/>
          <p:cNvGrpSpPr>
            <a:grpSpLocks/>
          </p:cNvGrpSpPr>
          <p:nvPr/>
        </p:nvGrpSpPr>
        <p:grpSpPr bwMode="auto">
          <a:xfrm rot="540000">
            <a:off x="8195503" y="3073241"/>
            <a:ext cx="189309" cy="194072"/>
            <a:chOff x="7725" y="-7725"/>
            <a:chExt cx="829329" cy="1257969"/>
          </a:xfrm>
        </p:grpSpPr>
        <p:pic>
          <p:nvPicPr>
            <p:cNvPr id="195" name="Picture 194"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96"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203" name="Group 736"/>
          <p:cNvGrpSpPr>
            <a:grpSpLocks/>
          </p:cNvGrpSpPr>
          <p:nvPr/>
        </p:nvGrpSpPr>
        <p:grpSpPr bwMode="auto">
          <a:xfrm rot="540000">
            <a:off x="8442826" y="3079733"/>
            <a:ext cx="189309" cy="194072"/>
            <a:chOff x="7725" y="-7725"/>
            <a:chExt cx="829329" cy="1257969"/>
          </a:xfrm>
        </p:grpSpPr>
        <p:pic>
          <p:nvPicPr>
            <p:cNvPr id="206" name="Picture 205"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207"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208" name="Group 736"/>
          <p:cNvGrpSpPr>
            <a:grpSpLocks/>
          </p:cNvGrpSpPr>
          <p:nvPr/>
        </p:nvGrpSpPr>
        <p:grpSpPr bwMode="auto">
          <a:xfrm rot="540000">
            <a:off x="8736529" y="3076312"/>
            <a:ext cx="189309" cy="194072"/>
            <a:chOff x="7725" y="-7725"/>
            <a:chExt cx="829329" cy="1257969"/>
          </a:xfrm>
        </p:grpSpPr>
        <p:pic>
          <p:nvPicPr>
            <p:cNvPr id="215" name="Picture 214"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216"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217" name="Group 736"/>
          <p:cNvGrpSpPr>
            <a:grpSpLocks/>
          </p:cNvGrpSpPr>
          <p:nvPr/>
        </p:nvGrpSpPr>
        <p:grpSpPr bwMode="auto">
          <a:xfrm rot="540000">
            <a:off x="9035756" y="3056176"/>
            <a:ext cx="189309" cy="194072"/>
            <a:chOff x="7725" y="-7725"/>
            <a:chExt cx="829329" cy="1257969"/>
          </a:xfrm>
        </p:grpSpPr>
        <p:pic>
          <p:nvPicPr>
            <p:cNvPr id="218" name="Picture 217" descr="D:\Desktop\(4) IED immediate safety response\C-IED route clearance drills\Cied drills graphics\SOLDIER2-SMAL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219"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29" name="Group 28"/>
          <p:cNvGrpSpPr/>
          <p:nvPr/>
        </p:nvGrpSpPr>
        <p:grpSpPr>
          <a:xfrm>
            <a:off x="1408966" y="2005459"/>
            <a:ext cx="8007609" cy="2700340"/>
            <a:chOff x="1370620" y="1530945"/>
            <a:chExt cx="10676812" cy="3600453"/>
          </a:xfrm>
        </p:grpSpPr>
        <p:grpSp>
          <p:nvGrpSpPr>
            <p:cNvPr id="12" name="Group 11"/>
            <p:cNvGrpSpPr/>
            <p:nvPr/>
          </p:nvGrpSpPr>
          <p:grpSpPr>
            <a:xfrm>
              <a:off x="3781916" y="1530945"/>
              <a:ext cx="1296990" cy="1545364"/>
              <a:chOff x="3781916" y="1530945"/>
              <a:chExt cx="1296990" cy="1545364"/>
            </a:xfrm>
          </p:grpSpPr>
          <p:sp>
            <p:nvSpPr>
              <p:cNvPr id="223" name="Text Box 31"/>
              <p:cNvSpPr txBox="1">
                <a:spLocks noChangeArrowheads="1"/>
              </p:cNvSpPr>
              <p:nvPr/>
            </p:nvSpPr>
            <p:spPr bwMode="auto">
              <a:xfrm>
                <a:off x="3781916" y="2118961"/>
                <a:ext cx="1296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ct val="0"/>
                  </a:spcAft>
                </a:pPr>
                <a:r>
                  <a:rPr lang="en-US" altLang="en-US" sz="1350" b="1">
                    <a:solidFill>
                      <a:srgbClr val="FF0000"/>
                    </a:solidFill>
                    <a:latin typeface="Arial" panose="020B0604020202020204" pitchFamily="34" charset="0"/>
                    <a:ea typeface="Times New Roman" panose="02020603050405020304" pitchFamily="18" charset="0"/>
                    <a:cs typeface="Arial" panose="020B0604020202020204" pitchFamily="34" charset="0"/>
                  </a:rPr>
                  <a:t>50 – 75m</a:t>
                </a:r>
                <a:endParaRPr lang="en-US" altLang="en-US" sz="1350">
                  <a:latin typeface="Arial" panose="020B0604020202020204" pitchFamily="34" charset="0"/>
                  <a:cs typeface="Arial" panose="020B0604020202020204" pitchFamily="34" charset="0"/>
                </a:endParaRPr>
              </a:p>
            </p:txBody>
          </p:sp>
          <p:cxnSp>
            <p:nvCxnSpPr>
              <p:cNvPr id="224" name="Straight Arrow Connector 223"/>
              <p:cNvCxnSpPr/>
              <p:nvPr/>
            </p:nvCxnSpPr>
            <p:spPr>
              <a:xfrm flipV="1">
                <a:off x="3785098" y="1530945"/>
                <a:ext cx="4046" cy="154536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471857" y="3085884"/>
              <a:ext cx="1655719" cy="369332"/>
              <a:chOff x="1471857" y="3085884"/>
              <a:chExt cx="1655719" cy="369332"/>
            </a:xfrm>
          </p:grpSpPr>
          <p:cxnSp>
            <p:nvCxnSpPr>
              <p:cNvPr id="225" name="Straight Arrow Connector 224"/>
              <p:cNvCxnSpPr/>
              <p:nvPr/>
            </p:nvCxnSpPr>
            <p:spPr>
              <a:xfrm>
                <a:off x="1471857" y="3401356"/>
                <a:ext cx="1655719"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6" name="Text Box 31"/>
              <p:cNvSpPr txBox="1">
                <a:spLocks noChangeArrowheads="1"/>
              </p:cNvSpPr>
              <p:nvPr/>
            </p:nvSpPr>
            <p:spPr bwMode="auto">
              <a:xfrm>
                <a:off x="1752320" y="3085884"/>
                <a:ext cx="1296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spAutoFit/>
              </a:bodyPr>
              <a:lstStyle/>
              <a:p>
                <a:pPr defTabSz="685800" eaLnBrk="0" fontAlgn="base" hangingPunct="0">
                  <a:spcBef>
                    <a:spcPct val="0"/>
                  </a:spcBef>
                  <a:spcAft>
                    <a:spcPct val="0"/>
                  </a:spcAft>
                </a:pPr>
                <a:r>
                  <a:rPr lang="en-US" altLang="en-US" sz="1350" b="1">
                    <a:solidFill>
                      <a:srgbClr val="FF0000"/>
                    </a:solidFill>
                    <a:latin typeface="Arial" panose="020B0604020202020204" pitchFamily="34" charset="0"/>
                    <a:ea typeface="Times New Roman" panose="02020603050405020304" pitchFamily="18" charset="0"/>
                    <a:cs typeface="Arial" panose="020B0604020202020204" pitchFamily="34" charset="0"/>
                  </a:rPr>
                  <a:t>50 – 75m</a:t>
                </a:r>
                <a:endParaRPr lang="en-US" altLang="en-US" sz="1350">
                  <a:latin typeface="Arial" panose="020B0604020202020204" pitchFamily="34" charset="0"/>
                  <a:cs typeface="Arial" panose="020B0604020202020204" pitchFamily="34" charset="0"/>
                </a:endParaRPr>
              </a:p>
            </p:txBody>
          </p:sp>
        </p:grpSp>
        <p:cxnSp>
          <p:nvCxnSpPr>
            <p:cNvPr id="14" name="Straight Connector 13"/>
            <p:cNvCxnSpPr/>
            <p:nvPr/>
          </p:nvCxnSpPr>
          <p:spPr>
            <a:xfrm>
              <a:off x="1370620" y="1530945"/>
              <a:ext cx="10648427"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28" name="Straight Connector 227"/>
            <p:cNvCxnSpPr/>
            <p:nvPr/>
          </p:nvCxnSpPr>
          <p:spPr>
            <a:xfrm>
              <a:off x="12022670" y="1613647"/>
              <a:ext cx="0" cy="145605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11787754" y="3120409"/>
              <a:ext cx="231293" cy="415951"/>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flipV="1">
              <a:off x="11791288" y="3064081"/>
              <a:ext cx="238250" cy="62937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1370620" y="1571338"/>
              <a:ext cx="0" cy="356006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1399005" y="5131398"/>
              <a:ext cx="10648427"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33" name="Straight Connector 232"/>
            <p:cNvCxnSpPr/>
            <p:nvPr/>
          </p:nvCxnSpPr>
          <p:spPr>
            <a:xfrm flipH="1">
              <a:off x="12009326" y="3562216"/>
              <a:ext cx="9721" cy="1567571"/>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9" name="Title 7">
            <a:extLst>
              <a:ext uri="{FF2B5EF4-FFF2-40B4-BE49-F238E27FC236}">
                <a16:creationId xmlns:a16="http://schemas.microsoft.com/office/drawing/2014/main" id="{5C54BEFE-F67C-24F9-4473-90FA633016F6}"/>
              </a:ext>
            </a:extLst>
          </p:cNvPr>
          <p:cNvSpPr>
            <a:spLocks noGrp="1"/>
          </p:cNvSpPr>
          <p:nvPr>
            <p:ph type="title"/>
          </p:nvPr>
        </p:nvSpPr>
        <p:spPr>
          <a:xfrm>
            <a:off x="838200" y="-200793"/>
            <a:ext cx="8229600" cy="1143000"/>
          </a:xfrm>
        </p:spPr>
        <p:txBody>
          <a:bodyPr/>
          <a:lstStyle/>
          <a:p>
            <a:r>
              <a:rPr lang="en-ZA" b="0">
                <a:solidFill>
                  <a:schemeClr val="accent1"/>
                </a:solidFill>
                <a:ea typeface="Arial" panose="020B0604020202020204" pitchFamily="34" charset="0"/>
                <a:cs typeface="Arial" panose="020B0604020202020204" pitchFamily="34" charset="0"/>
              </a:rPr>
              <a:t>Phase 3. Isolation</a:t>
            </a:r>
            <a:endParaRPr lang="en-GB" b="0">
              <a:solidFill>
                <a:schemeClr val="accent1"/>
              </a:solidFill>
            </a:endParaRPr>
          </a:p>
        </p:txBody>
      </p:sp>
    </p:spTree>
    <p:extLst>
      <p:ext uri="{BB962C8B-B14F-4D97-AF65-F5344CB8AC3E}">
        <p14:creationId xmlns:p14="http://schemas.microsoft.com/office/powerpoint/2010/main" val="284868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0.00069 L 0.15174 0.00069 C 0.15 0.10231 0.15191 0.12384 0.15035 0.22615 C -0.1401 0.22176 -0.43281 0.22569 -0.72431 0.22384 C -0.72431 0.17268 -0.72483 0.19027 -0.72483 0.13935 " pathEditMode="relative" rAng="0" ptsTypes="AAAAA">
                                      <p:cBhvr>
                                        <p:cTn id="6" dur="10000" fill="hold"/>
                                        <p:tgtEl>
                                          <p:spTgt spid="156"/>
                                        </p:tgtEl>
                                        <p:attrNameLst>
                                          <p:attrName>ppt_x</p:attrName>
                                          <p:attrName>ppt_y</p:attrName>
                                        </p:attrNameLst>
                                      </p:cBhvr>
                                      <p:rCtr x="-28663" y="11273"/>
                                    </p:animMotion>
                                  </p:childTnLst>
                                </p:cTn>
                              </p:par>
                              <p:par>
                                <p:cTn id="7" presetID="0" presetClass="path" presetSubtype="0" accel="50000" decel="50000" fill="hold" nodeType="withEffect">
                                  <p:stCondLst>
                                    <p:cond delay="0"/>
                                  </p:stCondLst>
                                  <p:childTnLst>
                                    <p:animMotion origin="layout" path="M 2.77778E-6 -3.7037E-7 L 0.12517 0.00255 C 0.12396 0.07824 0.12326 0.15324 0.12274 0.2294 L -0.75139 0.225 C -0.75139 0.16042 -0.75243 0.16181 -0.75243 0.09722 " pathEditMode="relative" rAng="0" ptsTypes="AAAAA">
                                      <p:cBhvr>
                                        <p:cTn id="8" dur="10000" fill="hold"/>
                                        <p:tgtEl>
                                          <p:spTgt spid="194"/>
                                        </p:tgtEl>
                                        <p:attrNameLst>
                                          <p:attrName>ppt_x</p:attrName>
                                          <p:attrName>ppt_y</p:attrName>
                                        </p:attrNameLst>
                                      </p:cBhvr>
                                      <p:rCtr x="-31372" y="11458"/>
                                    </p:animMotion>
                                  </p:childTnLst>
                                </p:cTn>
                              </p:par>
                              <p:par>
                                <p:cTn id="9" presetID="0" presetClass="path" presetSubtype="0" accel="50000" decel="50000" fill="hold" nodeType="withEffect">
                                  <p:stCondLst>
                                    <p:cond delay="0"/>
                                  </p:stCondLst>
                                  <p:childTnLst>
                                    <p:animMotion origin="layout" path="M -0.00034 -4.44444E-6 L 0.09827 -4.44444E-6 C 0.09688 0.07662 0.09584 0.15278 0.09462 0.22963 L -0.77882 0.22477 C -0.77882 0.14306 -0.77934 0.12616 -0.77934 0.04445 " pathEditMode="relative" rAng="0" ptsTypes="AAAAA">
                                      <p:cBhvr>
                                        <p:cTn id="10" dur="10000" fill="hold"/>
                                        <p:tgtEl>
                                          <p:spTgt spid="203"/>
                                        </p:tgtEl>
                                        <p:attrNameLst>
                                          <p:attrName>ppt_x</p:attrName>
                                          <p:attrName>ppt_y</p:attrName>
                                        </p:attrNameLst>
                                      </p:cBhvr>
                                      <p:rCtr x="-34028" y="11481"/>
                                    </p:animMotion>
                                  </p:childTnLst>
                                </p:cTn>
                              </p:par>
                              <p:par>
                                <p:cTn id="11" presetID="0" presetClass="path" presetSubtype="0" accel="50000" decel="50000" fill="hold" nodeType="withEffect">
                                  <p:stCondLst>
                                    <p:cond delay="0"/>
                                  </p:stCondLst>
                                  <p:childTnLst>
                                    <p:animMotion origin="layout" path="M -0.00017 -1.48148E-6 L 0.06632 0.00116 C 0.06511 0.07732 0.06441 0.15324 0.06372 0.22963 C -0.2276 0.22454 -0.52014 0.22685 -0.81094 0.225 C -0.81076 0.12662 -0.81146 0.09398 -0.81128 -0.0044 " pathEditMode="relative" rAng="0" ptsTypes="AAAAA">
                                      <p:cBhvr>
                                        <p:cTn id="12" dur="10000" fill="hold"/>
                                        <p:tgtEl>
                                          <p:spTgt spid="208"/>
                                        </p:tgtEl>
                                        <p:attrNameLst>
                                          <p:attrName>ppt_x</p:attrName>
                                          <p:attrName>ppt_y</p:attrName>
                                        </p:attrNameLst>
                                      </p:cBhvr>
                                      <p:rCtr x="-37240" y="11250"/>
                                    </p:animMotion>
                                  </p:childTnLst>
                                </p:cTn>
                              </p:par>
                              <p:par>
                                <p:cTn id="13" presetID="0" presetClass="path" presetSubtype="0" accel="50000" decel="50000" fill="hold" nodeType="withEffect">
                                  <p:stCondLst>
                                    <p:cond delay="0"/>
                                  </p:stCondLst>
                                  <p:childTnLst>
                                    <p:animMotion origin="layout" path="M -0.00052 -0.00069 L 0.03663 0.00695 C 0.03472 0.10672 0.03299 0.13056 0.03212 0.23102 L -0.84427 0.22709 C -0.84375 0.11204 -0.84167 0.0625 -0.84132 -0.05208 " pathEditMode="relative" rAng="0" ptsTypes="AAAAA">
                                      <p:cBhvr>
                                        <p:cTn id="14" dur="10000" fill="hold"/>
                                        <p:tgtEl>
                                          <p:spTgt spid="217"/>
                                        </p:tgtEl>
                                        <p:attrNameLst>
                                          <p:attrName>ppt_x</p:attrName>
                                          <p:attrName>ppt_y</p:attrName>
                                        </p:attrNameLst>
                                      </p:cBhvr>
                                      <p:rCtr x="-40330" y="900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72483 0.13935 L -0.72535 -0.17338 C -0.43368 -0.175 -0.14184 -0.17107 0.15 -0.17292 C 0.14913 -0.08241 0.14861 0.00231 0.14792 0.09259 L 0.11788 0.09166 " pathEditMode="relative" rAng="0" ptsTypes="AAAAA">
                                      <p:cBhvr>
                                        <p:cTn id="18" dur="10000" fill="hold"/>
                                        <p:tgtEl>
                                          <p:spTgt spid="156"/>
                                        </p:tgtEl>
                                        <p:attrNameLst>
                                          <p:attrName>ppt_x</p:attrName>
                                          <p:attrName>ppt_y</p:attrName>
                                        </p:attrNameLst>
                                      </p:cBhvr>
                                      <p:rCtr x="43715" y="-15648"/>
                                    </p:animMotion>
                                  </p:childTnLst>
                                </p:cTn>
                              </p:par>
                              <p:par>
                                <p:cTn id="19" presetID="0" presetClass="path" presetSubtype="0" accel="50000" decel="50000" fill="hold" nodeType="withEffect">
                                  <p:stCondLst>
                                    <p:cond delay="0"/>
                                  </p:stCondLst>
                                  <p:childTnLst>
                                    <p:animMotion origin="layout" path="M -0.75243 0.09722 C -0.75243 -0.01482 -0.75295 -0.05996 -0.75295 -0.17176 C -0.46215 -0.1713 -0.17031 -0.17732 0.12083 -0.17685 C 0.12014 -0.06528 0.11979 -0.01435 0.11962 0.09722 L 0.06389 0.09375 " pathEditMode="relative" rAng="0" ptsTypes="AAAAA">
                                      <p:cBhvr>
                                        <p:cTn id="20" dur="10000" fill="hold"/>
                                        <p:tgtEl>
                                          <p:spTgt spid="194"/>
                                        </p:tgtEl>
                                        <p:attrNameLst>
                                          <p:attrName>ppt_x</p:attrName>
                                          <p:attrName>ppt_y</p:attrName>
                                        </p:attrNameLst>
                                      </p:cBhvr>
                                      <p:rCtr x="43628" y="-13704"/>
                                    </p:animMotion>
                                  </p:childTnLst>
                                </p:cTn>
                              </p:par>
                              <p:par>
                                <p:cTn id="21" presetID="0" presetClass="path" presetSubtype="0" accel="50000" decel="50000" fill="hold" nodeType="withEffect">
                                  <p:stCondLst>
                                    <p:cond delay="0"/>
                                  </p:stCondLst>
                                  <p:childTnLst>
                                    <p:animMotion origin="layout" path="M -0.77934 0.04445 C -0.77899 -0.02754 -0.77864 -0.0993 -0.77829 -0.17106 L 0.09289 -0.17314 C 0.09219 -0.0625 0.09323 -0.01111 0.09289 0.09977 L 0.00955 0.10139 " pathEditMode="relative" rAng="0" ptsTypes="AAAAA">
                                      <p:cBhvr>
                                        <p:cTn id="22" dur="10000" fill="hold"/>
                                        <p:tgtEl>
                                          <p:spTgt spid="203"/>
                                        </p:tgtEl>
                                        <p:attrNameLst>
                                          <p:attrName>ppt_x</p:attrName>
                                          <p:attrName>ppt_y</p:attrName>
                                        </p:attrNameLst>
                                      </p:cBhvr>
                                      <p:rCtr x="43611" y="-8032"/>
                                    </p:animMotion>
                                  </p:childTnLst>
                                </p:cTn>
                              </p:par>
                              <p:par>
                                <p:cTn id="23" presetID="0" presetClass="path" presetSubtype="0" accel="50000" decel="50000" fill="hold" nodeType="withEffect">
                                  <p:stCondLst>
                                    <p:cond delay="0"/>
                                  </p:stCondLst>
                                  <p:childTnLst>
                                    <p:animMotion origin="layout" path="M -0.81128 -0.0044 C -0.81076 -0.08102 -0.81215 -0.09583 -0.81111 -0.17222 C -0.52014 -0.16805 -0.22708 -0.17315 0.06215 -0.17569 C 0.06146 -0.08379 0.06146 0.00787 0.06129 0.10046 L -0.04687 0.09676 L -0.04687 0.09722 L -0.04687 0.09815 " pathEditMode="relative" rAng="0" ptsTypes="AAAAAAA">
                                      <p:cBhvr>
                                        <p:cTn id="24" dur="10000" fill="hold"/>
                                        <p:tgtEl>
                                          <p:spTgt spid="208"/>
                                        </p:tgtEl>
                                        <p:attrNameLst>
                                          <p:attrName>ppt_x</p:attrName>
                                          <p:attrName>ppt_y</p:attrName>
                                        </p:attrNameLst>
                                      </p:cBhvr>
                                      <p:rCtr x="43663" y="-3333"/>
                                    </p:animMotion>
                                  </p:childTnLst>
                                </p:cTn>
                              </p:par>
                              <p:par>
                                <p:cTn id="25" presetID="0" presetClass="path" presetSubtype="0" accel="50000" decel="50000" fill="hold" nodeType="withEffect">
                                  <p:stCondLst>
                                    <p:cond delay="0"/>
                                  </p:stCondLst>
                                  <p:childTnLst>
                                    <p:animMotion origin="layout" path="M -0.84132 -0.05208 C -0.84201 -0.11088 -0.84514 -0.11157 -0.84566 -0.17014 L 0.02951 -0.17176 C 0.02865 -0.06157 0.02847 -0.00509 0.02813 0.10579 L -0.11233 0.10579 " pathEditMode="relative" rAng="0" ptsTypes="AAAAA">
                                      <p:cBhvr>
                                        <p:cTn id="26" dur="10000" fill="hold"/>
                                        <p:tgtEl>
                                          <p:spTgt spid="217"/>
                                        </p:tgtEl>
                                        <p:attrNameLst>
                                          <p:attrName>ppt_x</p:attrName>
                                          <p:attrName>ppt_y</p:attrName>
                                        </p:attrNameLst>
                                      </p:cBhvr>
                                      <p:rCtr x="43316" y="1898"/>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795301-5BD3-4023-9538-1E7900FFAF96}"/>
              </a:ext>
            </a:extLst>
          </p:cNvPr>
          <p:cNvSpPr/>
          <p:nvPr/>
        </p:nvSpPr>
        <p:spPr>
          <a:xfrm>
            <a:off x="2302264" y="2921168"/>
            <a:ext cx="5301472" cy="1015663"/>
          </a:xfrm>
          <a:prstGeom prst="rect">
            <a:avLst/>
          </a:prstGeom>
        </p:spPr>
        <p:txBody>
          <a:bodyPr wrap="square">
            <a:spAutoFit/>
          </a:bodyPr>
          <a:lstStyle/>
          <a:p>
            <a:pPr algn="ctr"/>
            <a:r>
              <a:rPr lang="en-GB" sz="3300">
                <a:solidFill>
                  <a:schemeClr val="accent1"/>
                </a:solidFill>
                <a:latin typeface="Century Gothic" panose="020B0502020202020204" pitchFamily="34" charset="0"/>
              </a:rPr>
              <a:t>Questions?</a:t>
            </a:r>
          </a:p>
          <a:p>
            <a:pPr algn="ctr"/>
            <a:endParaRPr lang="en-GB" sz="270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2718100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1F41FCC2-A9BE-CF43-8766-B4221098AC48}"/>
              </a:ext>
            </a:extLst>
          </p:cNvPr>
          <p:cNvSpPr txBox="1">
            <a:spLocks/>
          </p:cNvSpPr>
          <p:nvPr/>
        </p:nvSpPr>
        <p:spPr>
          <a:xfrm>
            <a:off x="7099300" y="6248400"/>
            <a:ext cx="2311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Rectangle 4">
            <a:extLst>
              <a:ext uri="{FF2B5EF4-FFF2-40B4-BE49-F238E27FC236}">
                <a16:creationId xmlns:a16="http://schemas.microsoft.com/office/drawing/2014/main" id="{44292838-D501-4D40-B2BB-315FB089B4C0}"/>
              </a:ext>
            </a:extLst>
          </p:cNvPr>
          <p:cNvSpPr/>
          <p:nvPr/>
        </p:nvSpPr>
        <p:spPr>
          <a:xfrm>
            <a:off x="177959" y="1084233"/>
            <a:ext cx="3906519"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Overview: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Select location to stop.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Post top cover sentry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Searchers exit the vehicle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m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25 m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Search 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itle 3">
            <a:extLst>
              <a:ext uri="{FF2B5EF4-FFF2-40B4-BE49-F238E27FC236}">
                <a16:creationId xmlns:a16="http://schemas.microsoft.com/office/drawing/2014/main" id="{7D4AE076-0175-5AC1-04CE-0AAD2D189968}"/>
              </a:ext>
            </a:extLst>
          </p:cNvPr>
          <p:cNvSpPr>
            <a:spLocks noGrp="1"/>
          </p:cNvSpPr>
          <p:nvPr>
            <p:ph type="title"/>
          </p:nvPr>
        </p:nvSpPr>
        <p:spPr>
          <a:xfrm>
            <a:off x="681037" y="0"/>
            <a:ext cx="8543925" cy="773087"/>
          </a:xfrm>
        </p:spPr>
        <p:txBody>
          <a:bodyPr>
            <a:normAutofit/>
          </a:bodyPr>
          <a:lstStyle/>
          <a:p>
            <a:pPr algn="ctr"/>
            <a:r>
              <a:rPr lang="en-US" sz="3200" dirty="0"/>
              <a:t>5 and 25m Drill </a:t>
            </a:r>
          </a:p>
        </p:txBody>
      </p:sp>
      <p:grpSp>
        <p:nvGrpSpPr>
          <p:cNvPr id="11" name="Group 10">
            <a:extLst>
              <a:ext uri="{FF2B5EF4-FFF2-40B4-BE49-F238E27FC236}">
                <a16:creationId xmlns:a16="http://schemas.microsoft.com/office/drawing/2014/main" id="{9A029CD1-64F7-9526-09D8-1C63FF6328C2}"/>
              </a:ext>
            </a:extLst>
          </p:cNvPr>
          <p:cNvGrpSpPr/>
          <p:nvPr/>
        </p:nvGrpSpPr>
        <p:grpSpPr>
          <a:xfrm>
            <a:off x="4387708" y="748176"/>
            <a:ext cx="5423183" cy="6094143"/>
            <a:chOff x="4387708" y="748176"/>
            <a:chExt cx="5423183" cy="6094143"/>
          </a:xfrm>
        </p:grpSpPr>
        <p:pic>
          <p:nvPicPr>
            <p:cNvPr id="3" name="Picture 2">
              <a:extLst>
                <a:ext uri="{FF2B5EF4-FFF2-40B4-BE49-F238E27FC236}">
                  <a16:creationId xmlns:a16="http://schemas.microsoft.com/office/drawing/2014/main" id="{0FACAA70-A108-5342-9851-416A343F61B7}"/>
                </a:ext>
              </a:extLst>
            </p:cNvPr>
            <p:cNvPicPr>
              <a:picLocks noChangeAspect="1"/>
            </p:cNvPicPr>
            <p:nvPr/>
          </p:nvPicPr>
          <p:blipFill>
            <a:blip r:embed="rId3"/>
            <a:stretch>
              <a:fillRect/>
            </a:stretch>
          </p:blipFill>
          <p:spPr>
            <a:xfrm>
              <a:off x="4387708" y="748176"/>
              <a:ext cx="5423183" cy="6094143"/>
            </a:xfrm>
            <a:prstGeom prst="rect">
              <a:avLst/>
            </a:prstGeom>
          </p:spPr>
        </p:pic>
        <p:sp>
          <p:nvSpPr>
            <p:cNvPr id="9" name="TextBox 8">
              <a:extLst>
                <a:ext uri="{FF2B5EF4-FFF2-40B4-BE49-F238E27FC236}">
                  <a16:creationId xmlns:a16="http://schemas.microsoft.com/office/drawing/2014/main" id="{9F6AA68E-8045-A342-E337-7ACF89344D3F}"/>
                </a:ext>
              </a:extLst>
            </p:cNvPr>
            <p:cNvSpPr txBox="1"/>
            <p:nvPr/>
          </p:nvSpPr>
          <p:spPr>
            <a:xfrm>
              <a:off x="6867730" y="4595751"/>
              <a:ext cx="463138" cy="276999"/>
            </a:xfrm>
            <a:prstGeom prst="rect">
              <a:avLst/>
            </a:prstGeom>
            <a:solidFill>
              <a:srgbClr val="FFFF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50m</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C3F38C6-2C74-A27A-E9A7-54817C3B94EB}"/>
                </a:ext>
              </a:extLst>
            </p:cNvPr>
            <p:cNvSpPr txBox="1"/>
            <p:nvPr/>
          </p:nvSpPr>
          <p:spPr>
            <a:xfrm>
              <a:off x="6867730" y="4985658"/>
              <a:ext cx="463138" cy="276999"/>
            </a:xfrm>
            <a:prstGeom prst="rect">
              <a:avLst/>
            </a:prstGeom>
            <a:solidFill>
              <a:srgbClr val="FFFF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10m</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3005339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CE67B1-3F1A-4263-A2BB-756C76448ECD}"/>
              </a:ext>
            </a:extLst>
          </p:cNvPr>
          <p:cNvSpPr/>
          <p:nvPr/>
        </p:nvSpPr>
        <p:spPr>
          <a:xfrm>
            <a:off x="1630137" y="1711280"/>
            <a:ext cx="5682343" cy="507831"/>
          </a:xfrm>
          <a:prstGeom prst="rect">
            <a:avLst/>
          </a:prstGeom>
        </p:spPr>
        <p:txBody>
          <a:bodyPr wrap="square">
            <a:spAutoFit/>
          </a:bodyPr>
          <a:lstStyle/>
          <a:p>
            <a:r>
              <a:rPr lang="en-US" sz="2700" b="1">
                <a:solidFill>
                  <a:srgbClr val="FF0000"/>
                </a:solidFill>
                <a:ea typeface="+mj-ea"/>
                <a:cs typeface="+mj-cs"/>
              </a:rPr>
              <a:t> </a:t>
            </a:r>
            <a:endParaRPr lang="en-US" sz="1350">
              <a:solidFill>
                <a:srgbClr val="FF0000"/>
              </a:solidFill>
            </a:endParaRPr>
          </a:p>
        </p:txBody>
      </p:sp>
      <p:sp>
        <p:nvSpPr>
          <p:cNvPr id="8" name="Content Placeholder 7">
            <a:extLst>
              <a:ext uri="{FF2B5EF4-FFF2-40B4-BE49-F238E27FC236}">
                <a16:creationId xmlns:a16="http://schemas.microsoft.com/office/drawing/2014/main" id="{2637ED51-08C4-43B3-8D6B-E97D786EB308}"/>
              </a:ext>
            </a:extLst>
          </p:cNvPr>
          <p:cNvSpPr>
            <a:spLocks noGrp="1"/>
          </p:cNvSpPr>
          <p:nvPr>
            <p:ph idx="1"/>
          </p:nvPr>
        </p:nvSpPr>
        <p:spPr>
          <a:xfrm>
            <a:off x="495300" y="1439426"/>
            <a:ext cx="8915400" cy="5029200"/>
          </a:xfrm>
        </p:spPr>
        <p:txBody>
          <a:bodyPr>
            <a:normAutofit/>
          </a:bodyPr>
          <a:lstStyle/>
          <a:p>
            <a:pPr marL="191700" marR="0" lvl="0" indent="-191700" algn="l" defTabSz="914400" rtl="0" eaLnBrk="1" fontAlgn="auto" latinLnBrk="0" hangingPunct="1">
              <a:lnSpc>
                <a:spcPct val="100000"/>
              </a:lnSpc>
              <a:spcBef>
                <a:spcPts val="640"/>
              </a:spcBef>
              <a:spcAft>
                <a:spcPts val="0"/>
              </a:spcAft>
              <a:buClr>
                <a:srgbClr val="000000"/>
              </a:buClr>
              <a:buSzPts val="3200"/>
              <a:buFont typeface="Arial"/>
              <a:buChar char="•"/>
              <a:tabLst/>
              <a:defRPr/>
            </a:pPr>
            <a:r>
              <a:rPr kumimoji="0" lang="en-US" sz="28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rPr>
              <a:t>If no threat of indication of IED found on isolation. </a:t>
            </a:r>
          </a:p>
          <a:p>
            <a:pPr marL="191700" marR="0" lvl="0" indent="-191700" algn="l" defTabSz="914400" rtl="0" eaLnBrk="1" fontAlgn="auto" latinLnBrk="0" hangingPunct="1">
              <a:lnSpc>
                <a:spcPct val="100000"/>
              </a:lnSpc>
              <a:spcBef>
                <a:spcPts val="640"/>
              </a:spcBef>
              <a:spcAft>
                <a:spcPts val="0"/>
              </a:spcAft>
              <a:buClr>
                <a:srgbClr val="000000"/>
              </a:buClr>
              <a:buSzPts val="3200"/>
              <a:buFont typeface="Arial"/>
              <a:buChar char="•"/>
              <a:tabLst/>
              <a:defRPr/>
            </a:pPr>
            <a:r>
              <a:rPr kumimoji="0" lang="en-US" sz="28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rPr>
              <a:t>A dismounted patrol through the VP.</a:t>
            </a:r>
          </a:p>
          <a:p>
            <a:pPr marL="191700" marR="0" lvl="0" indent="-191700" algn="l" defTabSz="914400" rtl="0" eaLnBrk="1" fontAlgn="auto" latinLnBrk="0" hangingPunct="1">
              <a:lnSpc>
                <a:spcPct val="100000"/>
              </a:lnSpc>
              <a:spcBef>
                <a:spcPts val="640"/>
              </a:spcBef>
              <a:spcAft>
                <a:spcPts val="0"/>
              </a:spcAft>
              <a:buClr>
                <a:srgbClr val="000000"/>
              </a:buClr>
              <a:buSzPts val="3200"/>
              <a:buFont typeface="Arial"/>
              <a:buChar char="•"/>
              <a:tabLst/>
              <a:defRPr/>
            </a:pPr>
            <a:r>
              <a:rPr kumimoji="0" lang="en-US" sz="28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rPr>
              <a:t>Conducted without equipment unless available. </a:t>
            </a:r>
          </a:p>
          <a:p>
            <a:pPr marL="0" indent="0">
              <a:buNone/>
            </a:pPr>
            <a:endParaRPr lang="en-US" sz="2800" dirty="0">
              <a:latin typeface="Century Gothic" panose="020B0502020202020204" pitchFamily="34" charset="0"/>
            </a:endParaRPr>
          </a:p>
        </p:txBody>
      </p:sp>
      <p:sp>
        <p:nvSpPr>
          <p:cNvPr id="6" name="Title 3">
            <a:extLst>
              <a:ext uri="{FF2B5EF4-FFF2-40B4-BE49-F238E27FC236}">
                <a16:creationId xmlns:a16="http://schemas.microsoft.com/office/drawing/2014/main" id="{ADF6B361-9A68-5C82-4D16-1AB6429AEA80}"/>
              </a:ext>
            </a:extLst>
          </p:cNvPr>
          <p:cNvSpPr>
            <a:spLocks noGrp="1"/>
          </p:cNvSpPr>
          <p:nvPr>
            <p:ph type="title"/>
          </p:nvPr>
        </p:nvSpPr>
        <p:spPr>
          <a:xfrm>
            <a:off x="681036" y="44817"/>
            <a:ext cx="8543925" cy="773087"/>
          </a:xfrm>
        </p:spPr>
        <p:txBody>
          <a:bodyPr>
            <a:normAutofit/>
          </a:bodyPr>
          <a:lstStyle/>
          <a:p>
            <a:r>
              <a:rPr lang="en-US" sz="3200" b="0" dirty="0">
                <a:solidFill>
                  <a:srgbClr val="0070C0"/>
                </a:solidFill>
              </a:rPr>
              <a:t>VP Check</a:t>
            </a:r>
          </a:p>
        </p:txBody>
      </p:sp>
      <p:sp>
        <p:nvSpPr>
          <p:cNvPr id="7" name="TextBox 6">
            <a:extLst>
              <a:ext uri="{FF2B5EF4-FFF2-40B4-BE49-F238E27FC236}">
                <a16:creationId xmlns:a16="http://schemas.microsoft.com/office/drawing/2014/main" id="{EC014E30-9CA7-E16D-AC2E-73608D466C49}"/>
              </a:ext>
            </a:extLst>
          </p:cNvPr>
          <p:cNvSpPr txBox="1"/>
          <p:nvPr/>
        </p:nvSpPr>
        <p:spPr>
          <a:xfrm>
            <a:off x="0" y="453148"/>
            <a:ext cx="33229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kern="1200" dirty="0">
                <a:solidFill>
                  <a:prstClr val="black"/>
                </a:solidFill>
                <a:latin typeface="Century Gothic" panose="020B0502020202020204" pitchFamily="34" charset="0"/>
                <a:ea typeface="+mn-ea"/>
                <a:cs typeface="Arial" panose="020B0604020202020204" pitchFamily="34" charset="0"/>
              </a:rPr>
              <a:t>Phase 4 – Search Through</a:t>
            </a: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49512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2BB8BC-041B-4944-BB0F-5906B50012EF}"/>
              </a:ext>
            </a:extLst>
          </p:cNvPr>
          <p:cNvPicPr>
            <a:picLocks noChangeAspect="1"/>
          </p:cNvPicPr>
          <p:nvPr/>
        </p:nvPicPr>
        <p:blipFill>
          <a:blip r:embed="rId3"/>
          <a:stretch>
            <a:fillRect/>
          </a:stretch>
        </p:blipFill>
        <p:spPr>
          <a:xfrm>
            <a:off x="294291" y="3029733"/>
            <a:ext cx="9293773" cy="740729"/>
          </a:xfrm>
          <a:prstGeom prst="rect">
            <a:avLst/>
          </a:prstGeom>
        </p:spPr>
      </p:pic>
      <p:pic>
        <p:nvPicPr>
          <p:cNvPr id="6" name="Picture 5">
            <a:extLst>
              <a:ext uri="{FF2B5EF4-FFF2-40B4-BE49-F238E27FC236}">
                <a16:creationId xmlns:a16="http://schemas.microsoft.com/office/drawing/2014/main" id="{74A4FF09-25EA-4950-823E-EA61C26320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3234" y="3196993"/>
            <a:ext cx="987638" cy="498392"/>
          </a:xfrm>
          <a:prstGeom prst="rect">
            <a:avLst/>
          </a:prstGeom>
        </p:spPr>
      </p:pic>
      <p:pic>
        <p:nvPicPr>
          <p:cNvPr id="10" name="Picture 9">
            <a:extLst>
              <a:ext uri="{FF2B5EF4-FFF2-40B4-BE49-F238E27FC236}">
                <a16:creationId xmlns:a16="http://schemas.microsoft.com/office/drawing/2014/main" id="{48EDC42A-4C9D-4FFF-BA15-3E2523C099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4897" y="3257535"/>
            <a:ext cx="388654" cy="342930"/>
          </a:xfrm>
          <a:prstGeom prst="rect">
            <a:avLst/>
          </a:prstGeom>
        </p:spPr>
      </p:pic>
      <p:pic>
        <p:nvPicPr>
          <p:cNvPr id="11" name="Picture 10">
            <a:extLst>
              <a:ext uri="{FF2B5EF4-FFF2-40B4-BE49-F238E27FC236}">
                <a16:creationId xmlns:a16="http://schemas.microsoft.com/office/drawing/2014/main" id="{D1C3ACED-550C-4F38-9CAE-FDE17FCB9D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8290976">
            <a:off x="5143333" y="3432413"/>
            <a:ext cx="443522" cy="466385"/>
          </a:xfrm>
          <a:prstGeom prst="rect">
            <a:avLst/>
          </a:prstGeom>
        </p:spPr>
      </p:pic>
      <p:sp>
        <p:nvSpPr>
          <p:cNvPr id="12" name="Rectangle 11">
            <a:extLst>
              <a:ext uri="{FF2B5EF4-FFF2-40B4-BE49-F238E27FC236}">
                <a16:creationId xmlns:a16="http://schemas.microsoft.com/office/drawing/2014/main" id="{82107ECA-E042-4BEF-A87F-44D3DB8AFF8F}"/>
              </a:ext>
            </a:extLst>
          </p:cNvPr>
          <p:cNvSpPr/>
          <p:nvPr/>
        </p:nvSpPr>
        <p:spPr>
          <a:xfrm>
            <a:off x="4723571" y="3792778"/>
            <a:ext cx="1491114" cy="300082"/>
          </a:xfrm>
          <a:prstGeom prst="rect">
            <a:avLst/>
          </a:prstGeom>
        </p:spPr>
        <p:txBody>
          <a:bodyPr wrap="none">
            <a:spAutoFit/>
          </a:bodyPr>
          <a:lstStyle/>
          <a:p>
            <a:pPr defTabSz="685800" hangingPunct="0"/>
            <a:r>
              <a:rPr lang="en-GB" sz="1350" b="1">
                <a:latin typeface="Calibri"/>
                <a:cs typeface="Calibri"/>
                <a:sym typeface="Calibri"/>
              </a:rPr>
              <a:t>Inner Rd Person 1 </a:t>
            </a:r>
          </a:p>
        </p:txBody>
      </p:sp>
      <p:sp>
        <p:nvSpPr>
          <p:cNvPr id="13" name="Rectangle 12">
            <a:extLst>
              <a:ext uri="{FF2B5EF4-FFF2-40B4-BE49-F238E27FC236}">
                <a16:creationId xmlns:a16="http://schemas.microsoft.com/office/drawing/2014/main" id="{9CBA35BB-F4EE-48E3-BA51-6ACCD08F9A64}"/>
              </a:ext>
            </a:extLst>
          </p:cNvPr>
          <p:cNvSpPr/>
          <p:nvPr/>
        </p:nvSpPr>
        <p:spPr>
          <a:xfrm>
            <a:off x="6386572" y="2985595"/>
            <a:ext cx="1069524" cy="300082"/>
          </a:xfrm>
          <a:prstGeom prst="rect">
            <a:avLst/>
          </a:prstGeom>
        </p:spPr>
        <p:txBody>
          <a:bodyPr wrap="none">
            <a:spAutoFit/>
          </a:bodyPr>
          <a:lstStyle/>
          <a:p>
            <a:pPr defTabSz="685800">
              <a:defRPr/>
            </a:pPr>
            <a:r>
              <a:rPr lang="en-GB" sz="1350" b="1">
                <a:latin typeface="Calibri"/>
                <a:cs typeface="Calibri"/>
                <a:sym typeface="Calibri"/>
              </a:rPr>
              <a:t>Commander</a:t>
            </a:r>
            <a:endParaRPr lang="en-GB" sz="1350">
              <a:solidFill>
                <a:sysClr val="windowText" lastClr="000000"/>
              </a:solidFill>
            </a:endParaRPr>
          </a:p>
        </p:txBody>
      </p:sp>
      <p:pic>
        <p:nvPicPr>
          <p:cNvPr id="14" name="Picture 13">
            <a:extLst>
              <a:ext uri="{FF2B5EF4-FFF2-40B4-BE49-F238E27FC236}">
                <a16:creationId xmlns:a16="http://schemas.microsoft.com/office/drawing/2014/main" id="{BFC04F98-7E9A-41DB-A3C0-FCAC9EB89B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64155">
            <a:off x="3732180" y="2998279"/>
            <a:ext cx="434378" cy="402371"/>
          </a:xfrm>
          <a:prstGeom prst="rect">
            <a:avLst/>
          </a:prstGeom>
        </p:spPr>
      </p:pic>
      <p:pic>
        <p:nvPicPr>
          <p:cNvPr id="15" name="Picture 14">
            <a:extLst>
              <a:ext uri="{FF2B5EF4-FFF2-40B4-BE49-F238E27FC236}">
                <a16:creationId xmlns:a16="http://schemas.microsoft.com/office/drawing/2014/main" id="{052998F6-900E-415D-8763-07603A940E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7285477">
            <a:off x="2374250" y="4027867"/>
            <a:ext cx="347502" cy="393226"/>
          </a:xfrm>
          <a:prstGeom prst="rect">
            <a:avLst/>
          </a:prstGeom>
        </p:spPr>
      </p:pic>
      <p:pic>
        <p:nvPicPr>
          <p:cNvPr id="16" name="Picture 15">
            <a:extLst>
              <a:ext uri="{FF2B5EF4-FFF2-40B4-BE49-F238E27FC236}">
                <a16:creationId xmlns:a16="http://schemas.microsoft.com/office/drawing/2014/main" id="{4B9E9BF0-BAE9-4C8E-B214-D58C13A3B1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75049" y="2455639"/>
            <a:ext cx="406943" cy="370364"/>
          </a:xfrm>
          <a:prstGeom prst="rect">
            <a:avLst/>
          </a:prstGeom>
        </p:spPr>
      </p:pic>
      <p:sp>
        <p:nvSpPr>
          <p:cNvPr id="17" name="Rectangle 16">
            <a:extLst>
              <a:ext uri="{FF2B5EF4-FFF2-40B4-BE49-F238E27FC236}">
                <a16:creationId xmlns:a16="http://schemas.microsoft.com/office/drawing/2014/main" id="{02361C30-05C9-4D36-B932-A2AD1719EBB3}"/>
              </a:ext>
            </a:extLst>
          </p:cNvPr>
          <p:cNvSpPr/>
          <p:nvPr/>
        </p:nvSpPr>
        <p:spPr>
          <a:xfrm>
            <a:off x="1878520" y="4334340"/>
            <a:ext cx="1527982" cy="300082"/>
          </a:xfrm>
          <a:prstGeom prst="rect">
            <a:avLst/>
          </a:prstGeom>
        </p:spPr>
        <p:txBody>
          <a:bodyPr wrap="none">
            <a:spAutoFit/>
          </a:bodyPr>
          <a:lstStyle/>
          <a:p>
            <a:pPr defTabSz="685800" hangingPunct="0"/>
            <a:r>
              <a:rPr lang="en-GB" sz="1350" b="1">
                <a:latin typeface="Calibri"/>
                <a:cs typeface="Calibri"/>
                <a:sym typeface="Calibri"/>
              </a:rPr>
              <a:t>Outer Rd Person 2 </a:t>
            </a:r>
          </a:p>
        </p:txBody>
      </p:sp>
      <p:sp>
        <p:nvSpPr>
          <p:cNvPr id="18" name="Rectangle 17">
            <a:extLst>
              <a:ext uri="{FF2B5EF4-FFF2-40B4-BE49-F238E27FC236}">
                <a16:creationId xmlns:a16="http://schemas.microsoft.com/office/drawing/2014/main" id="{2A7FE289-1C30-4CD8-A647-3893A9D46B6F}"/>
              </a:ext>
            </a:extLst>
          </p:cNvPr>
          <p:cNvSpPr/>
          <p:nvPr/>
        </p:nvSpPr>
        <p:spPr>
          <a:xfrm>
            <a:off x="684746" y="2162140"/>
            <a:ext cx="1527982" cy="300082"/>
          </a:xfrm>
          <a:prstGeom prst="rect">
            <a:avLst/>
          </a:prstGeom>
        </p:spPr>
        <p:txBody>
          <a:bodyPr wrap="none">
            <a:spAutoFit/>
          </a:bodyPr>
          <a:lstStyle/>
          <a:p>
            <a:pPr defTabSz="685800" hangingPunct="0"/>
            <a:r>
              <a:rPr lang="en-GB" sz="1350" b="1">
                <a:latin typeface="Calibri"/>
                <a:cs typeface="Calibri"/>
                <a:sym typeface="Calibri"/>
              </a:rPr>
              <a:t>Outer Rd Person 1 </a:t>
            </a:r>
          </a:p>
        </p:txBody>
      </p:sp>
      <p:sp>
        <p:nvSpPr>
          <p:cNvPr id="19" name="Rectangle 18">
            <a:extLst>
              <a:ext uri="{FF2B5EF4-FFF2-40B4-BE49-F238E27FC236}">
                <a16:creationId xmlns:a16="http://schemas.microsoft.com/office/drawing/2014/main" id="{47D6BB71-3609-45D0-8426-47523A3B437F}"/>
              </a:ext>
            </a:extLst>
          </p:cNvPr>
          <p:cNvSpPr/>
          <p:nvPr/>
        </p:nvSpPr>
        <p:spPr>
          <a:xfrm>
            <a:off x="3156315" y="5018822"/>
            <a:ext cx="2513830" cy="307777"/>
          </a:xfrm>
          <a:prstGeom prst="rect">
            <a:avLst/>
          </a:prstGeom>
        </p:spPr>
        <p:txBody>
          <a:bodyPr wrap="none">
            <a:spAutoFit/>
          </a:bodyPr>
          <a:lstStyle/>
          <a:p>
            <a:pPr defTabSz="685800" hangingPunct="0"/>
            <a:r>
              <a:rPr lang="en-GB" b="1">
                <a:latin typeface="Calibri"/>
                <a:cs typeface="Calibri"/>
                <a:sym typeface="Calibri"/>
              </a:rPr>
              <a:t>Minimum 10m Between troops</a:t>
            </a:r>
          </a:p>
        </p:txBody>
      </p:sp>
      <p:sp>
        <p:nvSpPr>
          <p:cNvPr id="20" name="Rectangle 19">
            <a:extLst>
              <a:ext uri="{FF2B5EF4-FFF2-40B4-BE49-F238E27FC236}">
                <a16:creationId xmlns:a16="http://schemas.microsoft.com/office/drawing/2014/main" id="{FE841D11-8A81-4BC4-9664-AB6911F9B0C5}"/>
              </a:ext>
            </a:extLst>
          </p:cNvPr>
          <p:cNvSpPr/>
          <p:nvPr/>
        </p:nvSpPr>
        <p:spPr>
          <a:xfrm>
            <a:off x="3399499" y="2762209"/>
            <a:ext cx="1491114" cy="300082"/>
          </a:xfrm>
          <a:prstGeom prst="rect">
            <a:avLst/>
          </a:prstGeom>
        </p:spPr>
        <p:txBody>
          <a:bodyPr wrap="none">
            <a:spAutoFit/>
          </a:bodyPr>
          <a:lstStyle/>
          <a:p>
            <a:pPr defTabSz="685800" hangingPunct="0"/>
            <a:r>
              <a:rPr lang="en-GB" sz="1350" b="1">
                <a:latin typeface="Calibri"/>
                <a:cs typeface="Calibri"/>
                <a:sym typeface="Calibri"/>
              </a:rPr>
              <a:t>Inner Rd Person 2 </a:t>
            </a:r>
          </a:p>
        </p:txBody>
      </p:sp>
      <p:pic>
        <p:nvPicPr>
          <p:cNvPr id="21" name="Picture 20">
            <a:extLst>
              <a:ext uri="{FF2B5EF4-FFF2-40B4-BE49-F238E27FC236}">
                <a16:creationId xmlns:a16="http://schemas.microsoft.com/office/drawing/2014/main" id="{F0ABABEE-828F-465F-AFF6-CA1EC3DB45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60419" y="3639380"/>
            <a:ext cx="1307705" cy="123455"/>
          </a:xfrm>
          <a:prstGeom prst="rect">
            <a:avLst/>
          </a:prstGeom>
        </p:spPr>
      </p:pic>
      <p:sp>
        <p:nvSpPr>
          <p:cNvPr id="22" name="Rectangle 21">
            <a:extLst>
              <a:ext uri="{FF2B5EF4-FFF2-40B4-BE49-F238E27FC236}">
                <a16:creationId xmlns:a16="http://schemas.microsoft.com/office/drawing/2014/main" id="{1F0ED339-2C74-4CEA-9EA5-B0CB03A43917}"/>
              </a:ext>
            </a:extLst>
          </p:cNvPr>
          <p:cNvSpPr/>
          <p:nvPr/>
        </p:nvSpPr>
        <p:spPr>
          <a:xfrm>
            <a:off x="5567962" y="3431418"/>
            <a:ext cx="827471" cy="300082"/>
          </a:xfrm>
          <a:prstGeom prst="rect">
            <a:avLst/>
          </a:prstGeom>
        </p:spPr>
        <p:txBody>
          <a:bodyPr wrap="none">
            <a:spAutoFit/>
          </a:bodyPr>
          <a:lstStyle/>
          <a:p>
            <a:pPr defTabSz="685800" hangingPunct="0"/>
            <a:r>
              <a:rPr lang="en-GB" sz="1350" b="1">
                <a:solidFill>
                  <a:srgbClr val="FF0000"/>
                </a:solidFill>
                <a:latin typeface="Calibri"/>
                <a:cs typeface="Calibri"/>
                <a:sym typeface="Calibri"/>
              </a:rPr>
              <a:t>10m Min</a:t>
            </a:r>
          </a:p>
        </p:txBody>
      </p:sp>
      <p:pic>
        <p:nvPicPr>
          <p:cNvPr id="23" name="Picture 22">
            <a:extLst>
              <a:ext uri="{FF2B5EF4-FFF2-40B4-BE49-F238E27FC236}">
                <a16:creationId xmlns:a16="http://schemas.microsoft.com/office/drawing/2014/main" id="{1D7768C5-B49B-40BF-9ED2-0753796889D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29414" y="4173825"/>
            <a:ext cx="1307705" cy="123455"/>
          </a:xfrm>
          <a:prstGeom prst="rect">
            <a:avLst/>
          </a:prstGeom>
        </p:spPr>
      </p:pic>
      <p:pic>
        <p:nvPicPr>
          <p:cNvPr id="24" name="Picture 23">
            <a:extLst>
              <a:ext uri="{FF2B5EF4-FFF2-40B4-BE49-F238E27FC236}">
                <a16:creationId xmlns:a16="http://schemas.microsoft.com/office/drawing/2014/main" id="{6A77943D-AF26-4671-A73A-64A76E9E78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39438" y="3091546"/>
            <a:ext cx="1307705" cy="123455"/>
          </a:xfrm>
          <a:prstGeom prst="rect">
            <a:avLst/>
          </a:prstGeom>
        </p:spPr>
      </p:pic>
      <p:pic>
        <p:nvPicPr>
          <p:cNvPr id="25" name="Picture 24">
            <a:extLst>
              <a:ext uri="{FF2B5EF4-FFF2-40B4-BE49-F238E27FC236}">
                <a16:creationId xmlns:a16="http://schemas.microsoft.com/office/drawing/2014/main" id="{26EED33C-C30E-42FB-A1D6-04BA496F922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974407">
            <a:off x="1450104" y="3325303"/>
            <a:ext cx="1635431" cy="154394"/>
          </a:xfrm>
          <a:prstGeom prst="rect">
            <a:avLst/>
          </a:prstGeom>
        </p:spPr>
      </p:pic>
      <p:sp>
        <p:nvSpPr>
          <p:cNvPr id="32" name="Rectangle 31">
            <a:extLst>
              <a:ext uri="{FF2B5EF4-FFF2-40B4-BE49-F238E27FC236}">
                <a16:creationId xmlns:a16="http://schemas.microsoft.com/office/drawing/2014/main" id="{4862EC68-B3AC-4AC0-8D9E-4B840909CAE5}"/>
              </a:ext>
            </a:extLst>
          </p:cNvPr>
          <p:cNvSpPr/>
          <p:nvPr/>
        </p:nvSpPr>
        <p:spPr>
          <a:xfrm>
            <a:off x="4253077" y="3129985"/>
            <a:ext cx="827471" cy="300082"/>
          </a:xfrm>
          <a:prstGeom prst="rect">
            <a:avLst/>
          </a:prstGeom>
        </p:spPr>
        <p:txBody>
          <a:bodyPr wrap="none">
            <a:spAutoFit/>
          </a:bodyPr>
          <a:lstStyle/>
          <a:p>
            <a:pPr defTabSz="685800" hangingPunct="0"/>
            <a:r>
              <a:rPr lang="en-GB" sz="1350" b="1">
                <a:solidFill>
                  <a:srgbClr val="FF0000"/>
                </a:solidFill>
                <a:latin typeface="Calibri"/>
                <a:cs typeface="Calibri"/>
                <a:sym typeface="Calibri"/>
              </a:rPr>
              <a:t>10m Min</a:t>
            </a:r>
          </a:p>
        </p:txBody>
      </p:sp>
      <p:sp>
        <p:nvSpPr>
          <p:cNvPr id="33" name="Rectangle 32">
            <a:extLst>
              <a:ext uri="{FF2B5EF4-FFF2-40B4-BE49-F238E27FC236}">
                <a16:creationId xmlns:a16="http://schemas.microsoft.com/office/drawing/2014/main" id="{D9B18BA3-2051-44FA-9541-D028C4D6FF5E}"/>
              </a:ext>
            </a:extLst>
          </p:cNvPr>
          <p:cNvSpPr/>
          <p:nvPr/>
        </p:nvSpPr>
        <p:spPr>
          <a:xfrm>
            <a:off x="2809786" y="3985762"/>
            <a:ext cx="827471" cy="300082"/>
          </a:xfrm>
          <a:prstGeom prst="rect">
            <a:avLst/>
          </a:prstGeom>
        </p:spPr>
        <p:txBody>
          <a:bodyPr wrap="none">
            <a:spAutoFit/>
          </a:bodyPr>
          <a:lstStyle/>
          <a:p>
            <a:pPr defTabSz="685800" hangingPunct="0"/>
            <a:r>
              <a:rPr lang="en-GB" sz="1350" b="1">
                <a:solidFill>
                  <a:srgbClr val="FF0000"/>
                </a:solidFill>
                <a:latin typeface="Calibri"/>
                <a:cs typeface="Calibri"/>
                <a:sym typeface="Calibri"/>
              </a:rPr>
              <a:t>10m Min</a:t>
            </a:r>
          </a:p>
        </p:txBody>
      </p:sp>
      <p:sp>
        <p:nvSpPr>
          <p:cNvPr id="34" name="Rectangle 33">
            <a:extLst>
              <a:ext uri="{FF2B5EF4-FFF2-40B4-BE49-F238E27FC236}">
                <a16:creationId xmlns:a16="http://schemas.microsoft.com/office/drawing/2014/main" id="{7F94EA42-5680-4F63-9445-DAC3E134F156}"/>
              </a:ext>
            </a:extLst>
          </p:cNvPr>
          <p:cNvSpPr/>
          <p:nvPr/>
        </p:nvSpPr>
        <p:spPr>
          <a:xfrm>
            <a:off x="1538295" y="3262594"/>
            <a:ext cx="827471" cy="300082"/>
          </a:xfrm>
          <a:prstGeom prst="rect">
            <a:avLst/>
          </a:prstGeom>
        </p:spPr>
        <p:txBody>
          <a:bodyPr wrap="none">
            <a:spAutoFit/>
          </a:bodyPr>
          <a:lstStyle/>
          <a:p>
            <a:pPr defTabSz="685800" hangingPunct="0"/>
            <a:r>
              <a:rPr lang="en-GB" sz="1350" b="1">
                <a:solidFill>
                  <a:srgbClr val="FF0000"/>
                </a:solidFill>
                <a:latin typeface="Calibri"/>
                <a:cs typeface="Calibri"/>
                <a:sym typeface="Calibri"/>
              </a:rPr>
              <a:t>10m Min</a:t>
            </a:r>
          </a:p>
        </p:txBody>
      </p:sp>
      <p:sp>
        <p:nvSpPr>
          <p:cNvPr id="3" name="Title 2">
            <a:extLst>
              <a:ext uri="{FF2B5EF4-FFF2-40B4-BE49-F238E27FC236}">
                <a16:creationId xmlns:a16="http://schemas.microsoft.com/office/drawing/2014/main" id="{8B5B069B-8124-CD4F-CB00-09861BFF9E1B}"/>
              </a:ext>
            </a:extLst>
          </p:cNvPr>
          <p:cNvSpPr>
            <a:spLocks noGrp="1"/>
          </p:cNvSpPr>
          <p:nvPr>
            <p:ph type="title"/>
          </p:nvPr>
        </p:nvSpPr>
        <p:spPr>
          <a:xfrm>
            <a:off x="483477" y="-229220"/>
            <a:ext cx="8915400" cy="1143000"/>
          </a:xfrm>
        </p:spPr>
        <p:txBody>
          <a:bodyPr/>
          <a:lstStyle/>
          <a:p>
            <a:r>
              <a:rPr lang="en-GB" b="0" kern="0">
                <a:solidFill>
                  <a:schemeClr val="accent1"/>
                </a:solidFill>
                <a:latin typeface="Century Gothic" panose="020B0502020202020204" pitchFamily="34" charset="0"/>
                <a:cs typeface="Calibri"/>
                <a:sym typeface="Calibri"/>
              </a:rPr>
              <a:t>Configuration</a:t>
            </a:r>
            <a:endParaRPr lang="en-KE" b="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3971577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3286B3-025B-4E4F-B8E4-655CCD0AC528}"/>
              </a:ext>
            </a:extLst>
          </p:cNvPr>
          <p:cNvSpPr/>
          <p:nvPr/>
        </p:nvSpPr>
        <p:spPr bwMode="auto">
          <a:xfrm>
            <a:off x="838200" y="1685612"/>
            <a:ext cx="8229600" cy="3200400"/>
          </a:xfrm>
          <a:prstGeom prst="rect">
            <a:avLst/>
          </a:prstGeom>
          <a:noFill/>
          <a:ln>
            <a:noFill/>
          </a:ln>
        </p:spPr>
        <p:txBody>
          <a:bodyPr vert="horz" wrap="square" lIns="68580" tIns="34290" rIns="68580" bIns="34290" numCol="1" anchor="t" anchorCtr="0" compatLnSpc="1">
            <a:prstTxWarp prst="textNoShape">
              <a:avLst/>
            </a:prstTxWarp>
            <a:normAutofit fontScale="92500" lnSpcReduction="10000"/>
          </a:bodyPr>
          <a:lstStyle/>
          <a:p>
            <a:pPr marL="191700" indent="-191700" defTabSz="685800" eaLnBrk="0" fontAlgn="base" hangingPunct="0">
              <a:spcBef>
                <a:spcPts val="504"/>
              </a:spcBef>
              <a:spcAft>
                <a:spcPct val="0"/>
              </a:spcAft>
              <a:buSzPct val="100000"/>
              <a:buFont typeface="Arial" panose="020B0604020202020204" pitchFamily="34" charset="0"/>
              <a:buChar char="•"/>
            </a:pPr>
            <a:r>
              <a:rPr lang="en-US" sz="2400" dirty="0">
                <a:latin typeface="Century Gothic" panose="020B0502020202020204" pitchFamily="34" charset="0"/>
              </a:rPr>
              <a:t>The team move forward conducting a search of the road surface and adjacent areas out to a distance in line with the threat.</a:t>
            </a:r>
          </a:p>
          <a:p>
            <a:pPr marL="191700" indent="-191700" defTabSz="685800" eaLnBrk="0" fontAlgn="base" hangingPunct="0">
              <a:spcBef>
                <a:spcPts val="504"/>
              </a:spcBef>
              <a:spcAft>
                <a:spcPct val="0"/>
              </a:spcAft>
              <a:buSzPct val="100000"/>
              <a:buFont typeface="Arial" panose="020B0604020202020204" pitchFamily="34" charset="0"/>
              <a:buChar char="•"/>
            </a:pPr>
            <a:r>
              <a:rPr lang="en-US" sz="2400" dirty="0">
                <a:latin typeface="Century Gothic" panose="020B0502020202020204" pitchFamily="34" charset="0"/>
              </a:rPr>
              <a:t>A minimum of 10m  should be maintained between troops.</a:t>
            </a:r>
          </a:p>
          <a:p>
            <a:pPr marL="191700" indent="-191700" defTabSz="685800" eaLnBrk="0" fontAlgn="base" hangingPunct="0">
              <a:spcBef>
                <a:spcPts val="504"/>
              </a:spcBef>
              <a:spcAft>
                <a:spcPct val="0"/>
              </a:spcAft>
              <a:buSzPct val="100000"/>
              <a:buFont typeface="Arial" panose="020B0604020202020204" pitchFamily="34" charset="0"/>
              <a:buChar char="•"/>
            </a:pPr>
            <a:r>
              <a:rPr lang="en-US" sz="2400" dirty="0">
                <a:latin typeface="Century Gothic" panose="020B0502020202020204" pitchFamily="34" charset="0"/>
              </a:rPr>
              <a:t>If a vehicle is moving forward with the VP 360 team it should be directly behind the TL unless this would disrupt the search.</a:t>
            </a:r>
          </a:p>
          <a:p>
            <a:pPr marL="191700" indent="-191700" defTabSz="685800" eaLnBrk="0" fontAlgn="base" hangingPunct="0">
              <a:spcBef>
                <a:spcPts val="504"/>
              </a:spcBef>
              <a:spcAft>
                <a:spcPct val="0"/>
              </a:spcAft>
              <a:buSzPct val="100000"/>
              <a:buFont typeface="Arial" panose="020B0604020202020204" pitchFamily="34" charset="0"/>
              <a:buChar char="•"/>
            </a:pPr>
            <a:r>
              <a:rPr lang="en-US" sz="2400" dirty="0">
                <a:latin typeface="Century Gothic" panose="020B0502020202020204" pitchFamily="34" charset="0"/>
              </a:rPr>
              <a:t>Areas of responsibility should overlap.</a:t>
            </a:r>
          </a:p>
        </p:txBody>
      </p:sp>
      <p:sp>
        <p:nvSpPr>
          <p:cNvPr id="6" name="Title 2">
            <a:extLst>
              <a:ext uri="{FF2B5EF4-FFF2-40B4-BE49-F238E27FC236}">
                <a16:creationId xmlns:a16="http://schemas.microsoft.com/office/drawing/2014/main" id="{D2044003-E131-EBB0-A91C-E3A5B4EAE1AF}"/>
              </a:ext>
            </a:extLst>
          </p:cNvPr>
          <p:cNvSpPr>
            <a:spLocks noGrp="1"/>
          </p:cNvSpPr>
          <p:nvPr>
            <p:ph type="title"/>
          </p:nvPr>
        </p:nvSpPr>
        <p:spPr>
          <a:xfrm>
            <a:off x="838200" y="-137344"/>
            <a:ext cx="8229600" cy="1143000"/>
          </a:xfrm>
        </p:spPr>
        <p:txBody>
          <a:bodyPr/>
          <a:lstStyle/>
          <a:p>
            <a:r>
              <a:rPr lang="en-GB" sz="4000" kern="0">
                <a:latin typeface="Century Gothic" panose="020B0502020202020204" pitchFamily="34" charset="0"/>
                <a:cs typeface="Calibri"/>
                <a:sym typeface="Calibri"/>
              </a:rPr>
              <a:t>Procedure</a:t>
            </a:r>
            <a:endParaRPr lang="en-KE">
              <a:latin typeface="Century Gothic" panose="020B0502020202020204" pitchFamily="34" charset="0"/>
            </a:endParaRPr>
          </a:p>
        </p:txBody>
      </p:sp>
    </p:spTree>
    <p:extLst>
      <p:ext uri="{BB962C8B-B14F-4D97-AF65-F5344CB8AC3E}">
        <p14:creationId xmlns:p14="http://schemas.microsoft.com/office/powerpoint/2010/main" val="444872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418C3D-5599-4846-8490-CC9E0F1D85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452" y="3058636"/>
            <a:ext cx="9338553" cy="740729"/>
          </a:xfrm>
          <a:prstGeom prst="rect">
            <a:avLst/>
          </a:prstGeom>
        </p:spPr>
      </p:pic>
      <p:sp>
        <p:nvSpPr>
          <p:cNvPr id="24" name="Pie 54">
            <a:extLst>
              <a:ext uri="{FF2B5EF4-FFF2-40B4-BE49-F238E27FC236}">
                <a16:creationId xmlns:a16="http://schemas.microsoft.com/office/drawing/2014/main" id="{0B664564-8F75-47FA-96EF-1B4F02648820}"/>
              </a:ext>
            </a:extLst>
          </p:cNvPr>
          <p:cNvSpPr/>
          <p:nvPr/>
        </p:nvSpPr>
        <p:spPr>
          <a:xfrm rot="4341185">
            <a:off x="3477547" y="1276094"/>
            <a:ext cx="3611222" cy="3962884"/>
          </a:xfrm>
          <a:prstGeom prst="pie">
            <a:avLst>
              <a:gd name="adj1" fmla="val 17882103"/>
              <a:gd name="adj2" fmla="val 9327119"/>
            </a:avLst>
          </a:prstGeom>
          <a:solidFill>
            <a:srgbClr val="FFFF00">
              <a:alpha val="30196"/>
            </a:srgbClr>
          </a:solidFill>
          <a:ln w="3175" cap="flat" cmpd="sng" algn="ctr">
            <a:solidFill>
              <a:srgbClr val="000000"/>
            </a:solidFill>
            <a:prstDash val="solid"/>
          </a:ln>
          <a:effectLst/>
        </p:spPr>
        <p:txBody>
          <a:bodyPr rtlCol="0" anchor="ctr"/>
          <a:lstStyle/>
          <a:p>
            <a:pPr algn="ctr" defTabSz="685800" hangingPunct="0">
              <a:defRPr/>
            </a:pPr>
            <a:endParaRPr lang="en-GB" sz="1350">
              <a:latin typeface="Calibri"/>
              <a:cs typeface="Calibri"/>
              <a:sym typeface="Calibri"/>
            </a:endParaRPr>
          </a:p>
        </p:txBody>
      </p:sp>
      <p:pic>
        <p:nvPicPr>
          <p:cNvPr id="7" name="Picture 6">
            <a:extLst>
              <a:ext uri="{FF2B5EF4-FFF2-40B4-BE49-F238E27FC236}">
                <a16:creationId xmlns:a16="http://schemas.microsoft.com/office/drawing/2014/main" id="{439E1B0C-AE34-4D38-B369-0E564E7366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3302" y="3172777"/>
            <a:ext cx="987638" cy="498392"/>
          </a:xfrm>
          <a:prstGeom prst="rect">
            <a:avLst/>
          </a:prstGeom>
        </p:spPr>
      </p:pic>
      <p:pic>
        <p:nvPicPr>
          <p:cNvPr id="8" name="Picture 7">
            <a:extLst>
              <a:ext uri="{FF2B5EF4-FFF2-40B4-BE49-F238E27FC236}">
                <a16:creationId xmlns:a16="http://schemas.microsoft.com/office/drawing/2014/main" id="{04162A41-8F30-48F1-87BD-084ECB66CB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7214" y="3257535"/>
            <a:ext cx="384081" cy="342930"/>
          </a:xfrm>
          <a:prstGeom prst="rect">
            <a:avLst/>
          </a:prstGeom>
        </p:spPr>
      </p:pic>
      <p:sp>
        <p:nvSpPr>
          <p:cNvPr id="21" name="Pie 55">
            <a:extLst>
              <a:ext uri="{FF2B5EF4-FFF2-40B4-BE49-F238E27FC236}">
                <a16:creationId xmlns:a16="http://schemas.microsoft.com/office/drawing/2014/main" id="{631674E6-C5C0-4F2E-A7A6-5C5D84AB4C73}"/>
              </a:ext>
            </a:extLst>
          </p:cNvPr>
          <p:cNvSpPr/>
          <p:nvPr/>
        </p:nvSpPr>
        <p:spPr>
          <a:xfrm rot="831728">
            <a:off x="563983" y="835874"/>
            <a:ext cx="3611222" cy="3962884"/>
          </a:xfrm>
          <a:prstGeom prst="pie">
            <a:avLst>
              <a:gd name="adj1" fmla="val 21253177"/>
              <a:gd name="adj2" fmla="val 12972497"/>
            </a:avLst>
          </a:prstGeom>
          <a:solidFill>
            <a:srgbClr val="FFFF00">
              <a:alpha val="30196"/>
            </a:srgbClr>
          </a:solidFill>
          <a:ln w="3175" cap="flat" cmpd="sng" algn="ctr">
            <a:solidFill>
              <a:srgbClr val="000000"/>
            </a:solidFill>
            <a:prstDash val="solid"/>
          </a:ln>
          <a:effectLst/>
        </p:spPr>
        <p:txBody>
          <a:bodyPr rtlCol="0" anchor="ctr"/>
          <a:lstStyle/>
          <a:p>
            <a:pPr algn="ctr" defTabSz="685800" hangingPunct="0">
              <a:defRPr/>
            </a:pPr>
            <a:endParaRPr lang="en-GB" sz="1350">
              <a:latin typeface="Calibri"/>
              <a:cs typeface="Calibri"/>
              <a:sym typeface="Calibri"/>
            </a:endParaRPr>
          </a:p>
        </p:txBody>
      </p:sp>
      <p:sp>
        <p:nvSpPr>
          <p:cNvPr id="22" name="Pie 54">
            <a:extLst>
              <a:ext uri="{FF2B5EF4-FFF2-40B4-BE49-F238E27FC236}">
                <a16:creationId xmlns:a16="http://schemas.microsoft.com/office/drawing/2014/main" id="{0B664564-8F75-47FA-96EF-1B4F02648820}"/>
              </a:ext>
            </a:extLst>
          </p:cNvPr>
          <p:cNvSpPr/>
          <p:nvPr/>
        </p:nvSpPr>
        <p:spPr>
          <a:xfrm rot="4916234">
            <a:off x="1792870" y="2101219"/>
            <a:ext cx="3611222" cy="3962884"/>
          </a:xfrm>
          <a:prstGeom prst="pie">
            <a:avLst>
              <a:gd name="adj1" fmla="val 1963681"/>
              <a:gd name="adj2" fmla="val 16199836"/>
            </a:avLst>
          </a:prstGeom>
          <a:solidFill>
            <a:srgbClr val="FFFF00">
              <a:alpha val="30196"/>
            </a:srgbClr>
          </a:solidFill>
          <a:ln w="3175" cap="flat" cmpd="sng" algn="ctr">
            <a:solidFill>
              <a:srgbClr val="000000"/>
            </a:solidFill>
            <a:prstDash val="solid"/>
          </a:ln>
          <a:effectLst/>
        </p:spPr>
        <p:txBody>
          <a:bodyPr rtlCol="0" anchor="ctr"/>
          <a:lstStyle/>
          <a:p>
            <a:pPr algn="ctr" defTabSz="685800" hangingPunct="0">
              <a:defRPr/>
            </a:pPr>
            <a:endParaRPr lang="en-GB" sz="1350">
              <a:latin typeface="Calibri"/>
              <a:cs typeface="Calibri"/>
              <a:sym typeface="Calibri"/>
            </a:endParaRPr>
          </a:p>
        </p:txBody>
      </p:sp>
      <p:pic>
        <p:nvPicPr>
          <p:cNvPr id="17" name="Picture 16">
            <a:extLst>
              <a:ext uri="{FF2B5EF4-FFF2-40B4-BE49-F238E27FC236}">
                <a16:creationId xmlns:a16="http://schemas.microsoft.com/office/drawing/2014/main" id="{6DFA471E-923F-4992-A88B-9FFB513604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860824">
            <a:off x="5085934" y="3016736"/>
            <a:ext cx="394448" cy="402371"/>
          </a:xfrm>
          <a:prstGeom prst="rect">
            <a:avLst/>
          </a:prstGeom>
        </p:spPr>
      </p:pic>
      <p:sp>
        <p:nvSpPr>
          <p:cNvPr id="23" name="Pie 54">
            <a:extLst>
              <a:ext uri="{FF2B5EF4-FFF2-40B4-BE49-F238E27FC236}">
                <a16:creationId xmlns:a16="http://schemas.microsoft.com/office/drawing/2014/main" id="{0B664564-8F75-47FA-96EF-1B4F02648820}"/>
              </a:ext>
            </a:extLst>
          </p:cNvPr>
          <p:cNvSpPr/>
          <p:nvPr/>
        </p:nvSpPr>
        <p:spPr>
          <a:xfrm rot="4341185">
            <a:off x="5129757" y="1715324"/>
            <a:ext cx="3611222" cy="3962884"/>
          </a:xfrm>
          <a:prstGeom prst="pie">
            <a:avLst>
              <a:gd name="adj1" fmla="val 2777630"/>
              <a:gd name="adj2" fmla="val 8171260"/>
            </a:avLst>
          </a:prstGeom>
          <a:solidFill>
            <a:srgbClr val="FFFF00">
              <a:alpha val="30196"/>
            </a:srgbClr>
          </a:solidFill>
          <a:ln w="3175" cap="flat" cmpd="sng" algn="ctr">
            <a:solidFill>
              <a:srgbClr val="000000"/>
            </a:solidFill>
            <a:prstDash val="solid"/>
          </a:ln>
          <a:effectLst/>
        </p:spPr>
        <p:txBody>
          <a:bodyPr rtlCol="0" anchor="ctr"/>
          <a:lstStyle/>
          <a:p>
            <a:pPr algn="ctr" defTabSz="685800" hangingPunct="0">
              <a:defRPr/>
            </a:pPr>
            <a:endParaRPr lang="en-GB" sz="1350">
              <a:latin typeface="Calibri"/>
              <a:cs typeface="Calibri"/>
              <a:sym typeface="Calibri"/>
            </a:endParaRPr>
          </a:p>
        </p:txBody>
      </p:sp>
      <p:pic>
        <p:nvPicPr>
          <p:cNvPr id="9" name="Picture 8">
            <a:extLst>
              <a:ext uri="{FF2B5EF4-FFF2-40B4-BE49-F238E27FC236}">
                <a16:creationId xmlns:a16="http://schemas.microsoft.com/office/drawing/2014/main" id="{C91C30E8-E8AD-499F-9ECB-92EE575677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7071099">
            <a:off x="6720029" y="3448316"/>
            <a:ext cx="443522" cy="466385"/>
          </a:xfrm>
          <a:prstGeom prst="rect">
            <a:avLst/>
          </a:prstGeom>
        </p:spPr>
      </p:pic>
      <p:pic>
        <p:nvPicPr>
          <p:cNvPr id="20" name="Picture 19">
            <a:extLst>
              <a:ext uri="{FF2B5EF4-FFF2-40B4-BE49-F238E27FC236}">
                <a16:creationId xmlns:a16="http://schemas.microsoft.com/office/drawing/2014/main" id="{E0DCAC0E-DB6C-455E-88F9-C7923BB8E71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3424730" y="3852534"/>
            <a:ext cx="347502" cy="393226"/>
          </a:xfrm>
          <a:prstGeom prst="rect">
            <a:avLst/>
          </a:prstGeom>
        </p:spPr>
      </p:pic>
      <p:pic>
        <p:nvPicPr>
          <p:cNvPr id="19" name="Picture 18">
            <a:extLst>
              <a:ext uri="{FF2B5EF4-FFF2-40B4-BE49-F238E27FC236}">
                <a16:creationId xmlns:a16="http://schemas.microsoft.com/office/drawing/2014/main" id="{69B636A2-B194-4408-8836-E93267EE52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08671" y="2632135"/>
            <a:ext cx="406943" cy="370364"/>
          </a:xfrm>
          <a:prstGeom prst="rect">
            <a:avLst/>
          </a:prstGeom>
        </p:spPr>
      </p:pic>
      <p:sp>
        <p:nvSpPr>
          <p:cNvPr id="3" name="Title 2">
            <a:extLst>
              <a:ext uri="{FF2B5EF4-FFF2-40B4-BE49-F238E27FC236}">
                <a16:creationId xmlns:a16="http://schemas.microsoft.com/office/drawing/2014/main" id="{B3B4522E-9427-1AD0-E12A-6B948DB8A738}"/>
              </a:ext>
            </a:extLst>
          </p:cNvPr>
          <p:cNvSpPr>
            <a:spLocks noGrp="1"/>
          </p:cNvSpPr>
          <p:nvPr>
            <p:ph type="title"/>
          </p:nvPr>
        </p:nvSpPr>
        <p:spPr>
          <a:xfrm>
            <a:off x="555444" y="-206783"/>
            <a:ext cx="8915400" cy="1143000"/>
          </a:xfrm>
        </p:spPr>
        <p:txBody>
          <a:bodyPr>
            <a:normAutofit/>
          </a:bodyPr>
          <a:lstStyle/>
          <a:p>
            <a:r>
              <a:rPr lang="en-GB" sz="3200" b="0" kern="0">
                <a:solidFill>
                  <a:schemeClr val="accent1"/>
                </a:solidFill>
                <a:latin typeface="Century Gothic" panose="020B0502020202020204" pitchFamily="34" charset="0"/>
                <a:cs typeface="Calibri"/>
                <a:sym typeface="Calibri"/>
              </a:rPr>
              <a:t>Areas of Responsibility </a:t>
            </a:r>
            <a:endParaRPr lang="en-KE" sz="3200" b="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258988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21" grpId="0" animBg="1"/>
      <p:bldP spid="21" grpId="1" animBg="1"/>
      <p:bldP spid="21" grpId="2" animBg="1"/>
      <p:bldP spid="22" grpId="0" animBg="1"/>
      <p:bldP spid="22" grpId="1" animBg="1"/>
      <p:bldP spid="22" grpId="2" animBg="1"/>
      <p:bldP spid="2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2"/>
          <p:cNvSpPr>
            <a:spLocks noChangeArrowheads="1"/>
          </p:cNvSpPr>
          <p:nvPr/>
        </p:nvSpPr>
        <p:spPr bwMode="auto">
          <a:xfrm>
            <a:off x="381000" y="857250"/>
            <a:ext cx="9144000" cy="5143500"/>
          </a:xfrm>
          <a:prstGeom prst="rect">
            <a:avLst/>
          </a:prstGeom>
          <a:solidFill>
            <a:srgbClr val="C7AD4D"/>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51" name="Rectangle 5"/>
          <p:cNvSpPr>
            <a:spLocks noChangeArrowheads="1"/>
          </p:cNvSpPr>
          <p:nvPr/>
        </p:nvSpPr>
        <p:spPr bwMode="auto">
          <a:xfrm rot="10800000">
            <a:off x="2790541" y="3232394"/>
            <a:ext cx="306726" cy="2768356"/>
          </a:xfrm>
          <a:prstGeom prst="rect">
            <a:avLst/>
          </a:prstGeom>
          <a:solidFill>
            <a:srgbClr val="66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solidFill>
                  <a:srgbClr val="FFFF00"/>
                </a:solidFill>
                <a:cs typeface="Arial" panose="020B0604020202020204" pitchFamily="34" charset="0"/>
              </a:rPr>
              <a:t>           </a:t>
            </a:r>
          </a:p>
        </p:txBody>
      </p:sp>
      <p:sp>
        <p:nvSpPr>
          <p:cNvPr id="50" name="Rectangle 5"/>
          <p:cNvSpPr>
            <a:spLocks noChangeArrowheads="1"/>
          </p:cNvSpPr>
          <p:nvPr/>
        </p:nvSpPr>
        <p:spPr bwMode="auto">
          <a:xfrm rot="5400000">
            <a:off x="4751497" y="-1160961"/>
            <a:ext cx="403010" cy="9144002"/>
          </a:xfrm>
          <a:prstGeom prst="rect">
            <a:avLst/>
          </a:prstGeom>
          <a:solidFill>
            <a:srgbClr val="6633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b="1">
                <a:solidFill>
                  <a:srgbClr val="FFFF00"/>
                </a:solidFill>
                <a:cs typeface="Arial" panose="020B0604020202020204" pitchFamily="34" charset="0"/>
              </a:rPr>
              <a:t>           </a:t>
            </a:r>
          </a:p>
        </p:txBody>
      </p:sp>
      <p:sp>
        <p:nvSpPr>
          <p:cNvPr id="61" name="TextBox 60"/>
          <p:cNvSpPr txBox="1"/>
          <p:nvPr/>
        </p:nvSpPr>
        <p:spPr>
          <a:xfrm>
            <a:off x="2680491" y="3127799"/>
            <a:ext cx="646331" cy="507831"/>
          </a:xfrm>
          <a:prstGeom prst="rect">
            <a:avLst/>
          </a:prstGeom>
          <a:noFill/>
        </p:spPr>
        <p:txBody>
          <a:bodyPr wrap="none" rtlCol="0">
            <a:spAutoFit/>
          </a:bodyPr>
          <a:lstStyle/>
          <a:p>
            <a:r>
              <a:rPr lang="en-GB" sz="2700" b="1">
                <a:solidFill>
                  <a:srgbClr val="FF0000"/>
                </a:solidFill>
              </a:rPr>
              <a:t>VP</a:t>
            </a:r>
          </a:p>
        </p:txBody>
      </p:sp>
      <p:grpSp>
        <p:nvGrpSpPr>
          <p:cNvPr id="66" name="Group 172"/>
          <p:cNvGrpSpPr>
            <a:grpSpLocks/>
          </p:cNvGrpSpPr>
          <p:nvPr/>
        </p:nvGrpSpPr>
        <p:grpSpPr bwMode="auto">
          <a:xfrm rot="3709948">
            <a:off x="5544829" y="4528890"/>
            <a:ext cx="1657350" cy="1943100"/>
            <a:chOff x="4368" y="1728"/>
            <a:chExt cx="1392" cy="1632"/>
          </a:xfrm>
        </p:grpSpPr>
        <p:grpSp>
          <p:nvGrpSpPr>
            <p:cNvPr id="67" name="Group 173"/>
            <p:cNvGrpSpPr>
              <a:grpSpLocks/>
            </p:cNvGrpSpPr>
            <p:nvPr/>
          </p:nvGrpSpPr>
          <p:grpSpPr bwMode="auto">
            <a:xfrm rot="4507976">
              <a:off x="4410" y="2502"/>
              <a:ext cx="720" cy="804"/>
              <a:chOff x="1610" y="1324"/>
              <a:chExt cx="720" cy="804"/>
            </a:xfrm>
          </p:grpSpPr>
          <p:sp>
            <p:nvSpPr>
              <p:cNvPr id="92"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3"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4"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5"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6"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7"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8"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68" name="Group 181"/>
            <p:cNvGrpSpPr>
              <a:grpSpLocks/>
            </p:cNvGrpSpPr>
            <p:nvPr/>
          </p:nvGrpSpPr>
          <p:grpSpPr bwMode="auto">
            <a:xfrm rot="4293903">
              <a:off x="4842" y="1686"/>
              <a:ext cx="720" cy="804"/>
              <a:chOff x="1610" y="1324"/>
              <a:chExt cx="720" cy="804"/>
            </a:xfrm>
          </p:grpSpPr>
          <p:sp>
            <p:nvSpPr>
              <p:cNvPr id="85"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6"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7"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8"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9"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0"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91"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69" name="Group 189"/>
            <p:cNvGrpSpPr>
              <a:grpSpLocks/>
            </p:cNvGrpSpPr>
            <p:nvPr/>
          </p:nvGrpSpPr>
          <p:grpSpPr bwMode="auto">
            <a:xfrm rot="4387757">
              <a:off x="4554" y="2598"/>
              <a:ext cx="720" cy="804"/>
              <a:chOff x="1610" y="1324"/>
              <a:chExt cx="720" cy="804"/>
            </a:xfrm>
          </p:grpSpPr>
          <p:sp>
            <p:nvSpPr>
              <p:cNvPr id="78"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9"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0"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1"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2"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3"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84"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70" name="Group 197"/>
            <p:cNvGrpSpPr>
              <a:grpSpLocks/>
            </p:cNvGrpSpPr>
            <p:nvPr/>
          </p:nvGrpSpPr>
          <p:grpSpPr bwMode="auto">
            <a:xfrm rot="4348036">
              <a:off x="4998" y="1782"/>
              <a:ext cx="720" cy="804"/>
              <a:chOff x="1610" y="1324"/>
              <a:chExt cx="720" cy="804"/>
            </a:xfrm>
          </p:grpSpPr>
          <p:sp>
            <p:nvSpPr>
              <p:cNvPr id="71"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2"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3"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4"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5"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6"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77"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grpSp>
        <p:nvGrpSpPr>
          <p:cNvPr id="99" name="Group 172"/>
          <p:cNvGrpSpPr>
            <a:grpSpLocks/>
          </p:cNvGrpSpPr>
          <p:nvPr/>
        </p:nvGrpSpPr>
        <p:grpSpPr bwMode="auto">
          <a:xfrm rot="3709948">
            <a:off x="3598667" y="4533178"/>
            <a:ext cx="1657350" cy="1943100"/>
            <a:chOff x="4368" y="1728"/>
            <a:chExt cx="1392" cy="1632"/>
          </a:xfrm>
        </p:grpSpPr>
        <p:grpSp>
          <p:nvGrpSpPr>
            <p:cNvPr id="100" name="Group 173"/>
            <p:cNvGrpSpPr>
              <a:grpSpLocks/>
            </p:cNvGrpSpPr>
            <p:nvPr/>
          </p:nvGrpSpPr>
          <p:grpSpPr bwMode="auto">
            <a:xfrm rot="4507976">
              <a:off x="4410" y="2502"/>
              <a:ext cx="720" cy="804"/>
              <a:chOff x="1610" y="1324"/>
              <a:chExt cx="720" cy="804"/>
            </a:xfrm>
          </p:grpSpPr>
          <p:sp>
            <p:nvSpPr>
              <p:cNvPr id="125"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6"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7"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8"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9"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30"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31"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01" name="Group 181"/>
            <p:cNvGrpSpPr>
              <a:grpSpLocks/>
            </p:cNvGrpSpPr>
            <p:nvPr/>
          </p:nvGrpSpPr>
          <p:grpSpPr bwMode="auto">
            <a:xfrm rot="4293903">
              <a:off x="4842" y="1686"/>
              <a:ext cx="720" cy="804"/>
              <a:chOff x="1610" y="1324"/>
              <a:chExt cx="720" cy="804"/>
            </a:xfrm>
          </p:grpSpPr>
          <p:sp>
            <p:nvSpPr>
              <p:cNvPr id="118"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9"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0"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1"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2"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3"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24"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02" name="Group 189"/>
            <p:cNvGrpSpPr>
              <a:grpSpLocks/>
            </p:cNvGrpSpPr>
            <p:nvPr/>
          </p:nvGrpSpPr>
          <p:grpSpPr bwMode="auto">
            <a:xfrm rot="4387757">
              <a:off x="4554" y="2598"/>
              <a:ext cx="720" cy="804"/>
              <a:chOff x="1610" y="1324"/>
              <a:chExt cx="720" cy="804"/>
            </a:xfrm>
          </p:grpSpPr>
          <p:sp>
            <p:nvSpPr>
              <p:cNvPr id="111"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2"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3"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4"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5"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6"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7"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nvGrpSpPr>
            <p:cNvPr id="103" name="Group 197"/>
            <p:cNvGrpSpPr>
              <a:grpSpLocks/>
            </p:cNvGrpSpPr>
            <p:nvPr/>
          </p:nvGrpSpPr>
          <p:grpSpPr bwMode="auto">
            <a:xfrm rot="4348036">
              <a:off x="4998" y="1782"/>
              <a:ext cx="720" cy="804"/>
              <a:chOff x="1610" y="1324"/>
              <a:chExt cx="720" cy="804"/>
            </a:xfrm>
          </p:grpSpPr>
          <p:sp>
            <p:nvSpPr>
              <p:cNvPr id="104" name="plant"/>
              <p:cNvSpPr>
                <a:spLocks noEditPoints="1" noChangeArrowheads="1"/>
              </p:cNvSpPr>
              <p:nvPr/>
            </p:nvSpPr>
            <p:spPr bwMode="auto">
              <a:xfrm>
                <a:off x="1610" y="132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5" name="plant"/>
              <p:cNvSpPr>
                <a:spLocks noEditPoints="1" noChangeArrowheads="1"/>
              </p:cNvSpPr>
              <p:nvPr/>
            </p:nvSpPr>
            <p:spPr bwMode="auto">
              <a:xfrm>
                <a:off x="1706" y="142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6" name="plant"/>
              <p:cNvSpPr>
                <a:spLocks noEditPoints="1" noChangeArrowheads="1"/>
              </p:cNvSpPr>
              <p:nvPr/>
            </p:nvSpPr>
            <p:spPr bwMode="auto">
              <a:xfrm>
                <a:off x="1802" y="1516"/>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7" name="plant"/>
              <p:cNvSpPr>
                <a:spLocks noEditPoints="1" noChangeArrowheads="1"/>
              </p:cNvSpPr>
              <p:nvPr/>
            </p:nvSpPr>
            <p:spPr bwMode="auto">
              <a:xfrm>
                <a:off x="1898" y="1612"/>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8" name="plant"/>
              <p:cNvSpPr>
                <a:spLocks noEditPoints="1" noChangeArrowheads="1"/>
              </p:cNvSpPr>
              <p:nvPr/>
            </p:nvSpPr>
            <p:spPr bwMode="auto">
              <a:xfrm>
                <a:off x="1994" y="1708"/>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09" name="plant"/>
              <p:cNvSpPr>
                <a:spLocks noEditPoints="1" noChangeArrowheads="1"/>
              </p:cNvSpPr>
              <p:nvPr/>
            </p:nvSpPr>
            <p:spPr bwMode="auto">
              <a:xfrm>
                <a:off x="2090" y="1804"/>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sp>
            <p:nvSpPr>
              <p:cNvPr id="110" name="plant"/>
              <p:cNvSpPr>
                <a:spLocks noEditPoints="1" noChangeArrowheads="1"/>
              </p:cNvSpPr>
              <p:nvPr/>
            </p:nvSpPr>
            <p:spPr bwMode="auto">
              <a:xfrm>
                <a:off x="2186" y="1900"/>
                <a:ext cx="144" cy="2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7050 w 21600"/>
                  <a:gd name="T25" fmla="*/ 10137 h 21600"/>
                  <a:gd name="T26" fmla="*/ 14550 w 21600"/>
                  <a:gd name="T27" fmla="*/ 1354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GB" sz="1350"/>
              </a:p>
            </p:txBody>
          </p:sp>
        </p:grpSp>
      </p:grpSp>
      <p:sp>
        <p:nvSpPr>
          <p:cNvPr id="132" name="Cloud"/>
          <p:cNvSpPr>
            <a:spLocks noChangeAspect="1" noEditPoints="1" noChangeArrowheads="1"/>
          </p:cNvSpPr>
          <p:nvPr/>
        </p:nvSpPr>
        <p:spPr bwMode="auto">
          <a:xfrm rot="5400000">
            <a:off x="2697458" y="2730671"/>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grpSp>
        <p:nvGrpSpPr>
          <p:cNvPr id="133" name="Group 677"/>
          <p:cNvGrpSpPr>
            <a:grpSpLocks/>
          </p:cNvGrpSpPr>
          <p:nvPr/>
        </p:nvGrpSpPr>
        <p:grpSpPr bwMode="auto">
          <a:xfrm rot="1340090">
            <a:off x="1936205" y="5178731"/>
            <a:ext cx="800100" cy="652463"/>
            <a:chOff x="3144" y="1187"/>
            <a:chExt cx="506" cy="404"/>
          </a:xfrm>
        </p:grpSpPr>
        <p:sp>
          <p:nvSpPr>
            <p:cNvPr id="134" name="Rectangle 678"/>
            <p:cNvSpPr>
              <a:spLocks noChangeArrowheads="1"/>
            </p:cNvSpPr>
            <p:nvPr/>
          </p:nvSpPr>
          <p:spPr bwMode="auto">
            <a:xfrm rot="-1339665">
              <a:off x="3144" y="1187"/>
              <a:ext cx="480" cy="336"/>
            </a:xfrm>
            <a:prstGeom prst="rect">
              <a:avLst/>
            </a:prstGeom>
            <a:noFill/>
            <a:ln w="76200">
              <a:solidFill>
                <a:srgbClr val="5A490A"/>
              </a:solidFill>
              <a:miter lim="800000"/>
              <a:headEnd/>
              <a:tailEnd/>
            </a:ln>
            <a:effectLst/>
            <a:extLst>
              <a:ext uri="{909E8E84-426E-40DD-AFC4-6F175D3DCCD1}">
                <a14:hiddenFill xmlns:a14="http://schemas.microsoft.com/office/drawing/2010/main">
                  <a:solidFill>
                    <a:srgbClr val="5A490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5" name="Rectangle 679"/>
            <p:cNvSpPr>
              <a:spLocks noChangeArrowheads="1"/>
            </p:cNvSpPr>
            <p:nvPr/>
          </p:nvSpPr>
          <p:spPr bwMode="auto">
            <a:xfrm rot="-1339665">
              <a:off x="3166" y="1286"/>
              <a:ext cx="58" cy="305"/>
            </a:xfrm>
            <a:prstGeom prst="rect">
              <a:avLst/>
            </a:prstGeom>
            <a:solidFill>
              <a:srgbClr val="5A490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6" name="Rectangle 680"/>
            <p:cNvSpPr>
              <a:spLocks noChangeArrowheads="1"/>
            </p:cNvSpPr>
            <p:nvPr/>
          </p:nvSpPr>
          <p:spPr bwMode="auto">
            <a:xfrm rot="-1339665">
              <a:off x="3456" y="1346"/>
              <a:ext cx="194" cy="101"/>
            </a:xfrm>
            <a:prstGeom prst="rect">
              <a:avLst/>
            </a:prstGeom>
            <a:solidFill>
              <a:srgbClr val="5A490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grpSp>
      <p:sp>
        <p:nvSpPr>
          <p:cNvPr id="137" name="Rectangle 684"/>
          <p:cNvSpPr>
            <a:spLocks noChangeArrowheads="1"/>
          </p:cNvSpPr>
          <p:nvPr/>
        </p:nvSpPr>
        <p:spPr bwMode="auto">
          <a:xfrm rot="20260335">
            <a:off x="1309363" y="4904313"/>
            <a:ext cx="508397" cy="236935"/>
          </a:xfrm>
          <a:prstGeom prst="rect">
            <a:avLst/>
          </a:prstGeom>
          <a:solidFill>
            <a:srgbClr val="5A490A"/>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8" name="Rectangle 684"/>
          <p:cNvSpPr>
            <a:spLocks noChangeArrowheads="1"/>
          </p:cNvSpPr>
          <p:nvPr/>
        </p:nvSpPr>
        <p:spPr bwMode="auto">
          <a:xfrm>
            <a:off x="1355069" y="5477170"/>
            <a:ext cx="508397" cy="236935"/>
          </a:xfrm>
          <a:prstGeom prst="rect">
            <a:avLst/>
          </a:prstGeom>
          <a:solidFill>
            <a:srgbClr val="5A490A"/>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solidFill>
                <a:srgbClr val="FF0000"/>
              </a:solidFill>
            </a:endParaRPr>
          </a:p>
        </p:txBody>
      </p:sp>
      <p:sp>
        <p:nvSpPr>
          <p:cNvPr id="139" name="Cloud"/>
          <p:cNvSpPr>
            <a:spLocks noChangeAspect="1" noEditPoints="1" noChangeArrowheads="1"/>
          </p:cNvSpPr>
          <p:nvPr/>
        </p:nvSpPr>
        <p:spPr bwMode="auto">
          <a:xfrm rot="5400000">
            <a:off x="6503045" y="4874182"/>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0" name="Cloud"/>
          <p:cNvSpPr>
            <a:spLocks noChangeAspect="1" noEditPoints="1" noChangeArrowheads="1"/>
          </p:cNvSpPr>
          <p:nvPr/>
        </p:nvSpPr>
        <p:spPr bwMode="auto">
          <a:xfrm rot="5400000">
            <a:off x="560120" y="4370411"/>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1" name="Cloud"/>
          <p:cNvSpPr>
            <a:spLocks noChangeAspect="1" noEditPoints="1" noChangeArrowheads="1"/>
          </p:cNvSpPr>
          <p:nvPr/>
        </p:nvSpPr>
        <p:spPr bwMode="auto">
          <a:xfrm rot="5400000">
            <a:off x="491335" y="5028730"/>
            <a:ext cx="394097" cy="400050"/>
          </a:xfrm>
          <a:custGeom>
            <a:avLst/>
            <a:gdLst>
              <a:gd name="T0" fmla="*/ 23466740 w 21600"/>
              <a:gd name="T1" fmla="*/ 2147483646 h 21600"/>
              <a:gd name="T2" fmla="*/ 2147483646 w 21600"/>
              <a:gd name="T3" fmla="*/ 2147483646 h 21600"/>
              <a:gd name="T4" fmla="*/ 2147483646 w 21600"/>
              <a:gd name="T5" fmla="*/ 2147483646 h 21600"/>
              <a:gd name="T6" fmla="*/ 2147483646 w 21600"/>
              <a:gd name="T7" fmla="*/ 45927103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0"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0"/>
                  <a:pt x="15367" y="426"/>
                  <a:pt x="14905" y="1165"/>
                </a:cubicBezTo>
                <a:lnTo>
                  <a:pt x="14909" y="1170"/>
                </a:lnTo>
                <a:cubicBezTo>
                  <a:pt x="14497" y="432"/>
                  <a:pt x="13855" y="0"/>
                  <a:pt x="13174" y="0"/>
                </a:cubicBezTo>
                <a:cubicBezTo>
                  <a:pt x="12347" y="0"/>
                  <a:pt x="11590" y="637"/>
                  <a:pt x="11221" y="1645"/>
                </a:cubicBezTo>
                <a:lnTo>
                  <a:pt x="11229" y="1694"/>
                </a:lnTo>
                <a:cubicBezTo>
                  <a:pt x="10730" y="1024"/>
                  <a:pt x="10058" y="650"/>
                  <a:pt x="9358" y="650"/>
                </a:cubicBezTo>
                <a:cubicBezTo>
                  <a:pt x="8372" y="650"/>
                  <a:pt x="7466" y="1391"/>
                  <a:pt x="7003" y="2578"/>
                </a:cubicBezTo>
                <a:lnTo>
                  <a:pt x="6995" y="2602"/>
                </a:lnTo>
                <a:cubicBezTo>
                  <a:pt x="6477" y="2189"/>
                  <a:pt x="5888" y="1972"/>
                  <a:pt x="5288" y="1972"/>
                </a:cubicBezTo>
                <a:cubicBezTo>
                  <a:pt x="3423" y="1972"/>
                  <a:pt x="1912" y="4029"/>
                  <a:pt x="1912" y="6567"/>
                </a:cubicBezTo>
                <a:cubicBezTo>
                  <a:pt x="1912" y="6774"/>
                  <a:pt x="1922" y="6981"/>
                  <a:pt x="1942" y="7186"/>
                </a:cubicBezTo>
                <a:lnTo>
                  <a:pt x="1949" y="7180"/>
                </a:ln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669900"/>
          </a:solidFill>
          <a:ln w="9525">
            <a:solidFill>
              <a:srgbClr val="000000"/>
            </a:solidFill>
            <a:miter lim="800000"/>
            <a:headEnd/>
            <a:tailEnd/>
          </a:ln>
          <a:effectLst>
            <a:outerShdw dist="107763" dir="2700000" algn="ctr" rotWithShape="0">
              <a:srgbClr val="808080"/>
            </a:outerShdw>
          </a:effectLst>
        </p:spPr>
        <p:txBody>
          <a:bodyPr rot="10800000" vert="eaVert"/>
          <a:lstStyle/>
          <a:p>
            <a:endParaRPr lang="en-GB" sz="1350"/>
          </a:p>
        </p:txBody>
      </p:sp>
      <p:sp>
        <p:nvSpPr>
          <p:cNvPr id="142" name="Line 206"/>
          <p:cNvSpPr>
            <a:spLocks noChangeShapeType="1"/>
          </p:cNvSpPr>
          <p:nvPr/>
        </p:nvSpPr>
        <p:spPr bwMode="auto">
          <a:xfrm flipV="1">
            <a:off x="3151394" y="3657600"/>
            <a:ext cx="0" cy="1490904"/>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3" name="Line 206"/>
          <p:cNvSpPr>
            <a:spLocks noChangeShapeType="1"/>
          </p:cNvSpPr>
          <p:nvPr/>
        </p:nvSpPr>
        <p:spPr bwMode="auto">
          <a:xfrm flipH="1" flipV="1">
            <a:off x="6436328" y="3657599"/>
            <a:ext cx="12681" cy="1490904"/>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4" name="Line 206"/>
          <p:cNvSpPr>
            <a:spLocks noChangeShapeType="1"/>
          </p:cNvSpPr>
          <p:nvPr/>
        </p:nvSpPr>
        <p:spPr bwMode="auto">
          <a:xfrm flipV="1">
            <a:off x="3143747" y="3680460"/>
            <a:ext cx="3292580" cy="0"/>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145" name="Line 206"/>
          <p:cNvSpPr>
            <a:spLocks noChangeShapeType="1"/>
          </p:cNvSpPr>
          <p:nvPr/>
        </p:nvSpPr>
        <p:spPr bwMode="auto">
          <a:xfrm flipV="1">
            <a:off x="3143747" y="5125232"/>
            <a:ext cx="3292580" cy="0"/>
          </a:xfrm>
          <a:prstGeom prst="line">
            <a:avLst/>
          </a:prstGeom>
          <a:noFill/>
          <a:ln w="57150" cmpd="thinThick">
            <a:solidFill>
              <a:srgbClr val="5A490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grpSp>
        <p:nvGrpSpPr>
          <p:cNvPr id="2" name="Group 1"/>
          <p:cNvGrpSpPr/>
          <p:nvPr/>
        </p:nvGrpSpPr>
        <p:grpSpPr>
          <a:xfrm rot="816248">
            <a:off x="8250355" y="1101719"/>
            <a:ext cx="1109675" cy="275438"/>
            <a:chOff x="10573486" y="1009841"/>
            <a:chExt cx="1479566" cy="367251"/>
          </a:xfrm>
        </p:grpSpPr>
        <p:grpSp>
          <p:nvGrpSpPr>
            <p:cNvPr id="159" name="Group 733"/>
            <p:cNvGrpSpPr>
              <a:grpSpLocks/>
            </p:cNvGrpSpPr>
            <p:nvPr/>
          </p:nvGrpSpPr>
          <p:grpSpPr bwMode="auto">
            <a:xfrm rot="-5640000">
              <a:off x="11784765" y="1108804"/>
              <a:ext cx="279400" cy="257175"/>
              <a:chOff x="0" y="0"/>
              <a:chExt cx="829329" cy="1257969"/>
            </a:xfrm>
          </p:grpSpPr>
          <p:pic>
            <p:nvPicPr>
              <p:cNvPr id="160" name="Picture 159" descr="D:\Desktop\(4) IED immediate safety response\C-IED route clearance drills\Cied drills graphics\SOLDIER2-SMAL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0" y="0"/>
                <a:ext cx="829329" cy="1257969"/>
              </a:xfrm>
              <a:prstGeom prst="rect">
                <a:avLst/>
              </a:prstGeom>
              <a:noFill/>
              <a:scene3d>
                <a:camera prst="orthographicFront">
                  <a:rot lat="0" lon="0" rev="5400000"/>
                </a:camera>
                <a:lightRig rig="threePt" dir="t"/>
              </a:scene3d>
            </p:spPr>
          </p:pic>
          <p:sp>
            <p:nvSpPr>
              <p:cNvPr id="161" name="Oval 735"/>
              <p:cNvSpPr>
                <a:spLocks noChangeArrowheads="1"/>
              </p:cNvSpPr>
              <p:nvPr/>
            </p:nvSpPr>
            <p:spPr bwMode="auto">
              <a:xfrm>
                <a:off x="205293" y="564913"/>
                <a:ext cx="337662" cy="391618"/>
              </a:xfrm>
              <a:prstGeom prst="ellipse">
                <a:avLst/>
              </a:prstGeom>
              <a:solidFill>
                <a:srgbClr val="B9CDE5"/>
              </a:solidFill>
              <a:ln w="25400" algn="ctr">
                <a:solidFill>
                  <a:srgbClr val="385D8A"/>
                </a:solidFill>
                <a:round/>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65" name="Group 733"/>
            <p:cNvGrpSpPr>
              <a:grpSpLocks/>
            </p:cNvGrpSpPr>
            <p:nvPr/>
          </p:nvGrpSpPr>
          <p:grpSpPr bwMode="auto">
            <a:xfrm rot="-6300000">
              <a:off x="10562374" y="1020953"/>
              <a:ext cx="279400" cy="257175"/>
              <a:chOff x="0" y="0"/>
              <a:chExt cx="829329" cy="1257969"/>
            </a:xfrm>
          </p:grpSpPr>
          <p:pic>
            <p:nvPicPr>
              <p:cNvPr id="166" name="Picture 165" descr="D:\Desktop\(4) IED immediate safety response\C-IED route clearance drills\Cied drills graphics\SOLDIER2-SMAL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0" y="0"/>
                <a:ext cx="829329" cy="1257969"/>
              </a:xfrm>
              <a:prstGeom prst="rect">
                <a:avLst/>
              </a:prstGeom>
              <a:noFill/>
              <a:scene3d>
                <a:camera prst="orthographicFront">
                  <a:rot lat="0" lon="0" rev="5400000"/>
                </a:camera>
                <a:lightRig rig="threePt" dir="t"/>
              </a:scene3d>
            </p:spPr>
          </p:pic>
          <p:sp>
            <p:nvSpPr>
              <p:cNvPr id="167" name="Oval 735"/>
              <p:cNvSpPr>
                <a:spLocks noChangeArrowheads="1"/>
              </p:cNvSpPr>
              <p:nvPr/>
            </p:nvSpPr>
            <p:spPr bwMode="auto">
              <a:xfrm>
                <a:off x="205293" y="564913"/>
                <a:ext cx="337662" cy="391618"/>
              </a:xfrm>
              <a:prstGeom prst="ellipse">
                <a:avLst/>
              </a:prstGeom>
              <a:solidFill>
                <a:srgbClr val="B9CDE5"/>
              </a:solidFill>
              <a:ln w="25400" algn="ctr">
                <a:solidFill>
                  <a:srgbClr val="385D8A"/>
                </a:solidFill>
                <a:round/>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68" name="Group 736"/>
            <p:cNvGrpSpPr>
              <a:grpSpLocks/>
            </p:cNvGrpSpPr>
            <p:nvPr/>
          </p:nvGrpSpPr>
          <p:grpSpPr bwMode="auto">
            <a:xfrm rot="-5400000">
              <a:off x="11198235" y="1037987"/>
              <a:ext cx="252412" cy="258762"/>
              <a:chOff x="7725" y="-7725"/>
              <a:chExt cx="829329" cy="1257969"/>
            </a:xfrm>
          </p:grpSpPr>
          <p:pic>
            <p:nvPicPr>
              <p:cNvPr id="169" name="Picture 168"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70"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grpSp>
        <p:nvGrpSpPr>
          <p:cNvPr id="162" name="Group 736"/>
          <p:cNvGrpSpPr>
            <a:grpSpLocks/>
          </p:cNvGrpSpPr>
          <p:nvPr/>
        </p:nvGrpSpPr>
        <p:grpSpPr bwMode="auto">
          <a:xfrm rot="540000">
            <a:off x="9333210" y="5484396"/>
            <a:ext cx="189309" cy="194072"/>
            <a:chOff x="7725" y="-7725"/>
            <a:chExt cx="829329" cy="1257969"/>
          </a:xfrm>
        </p:grpSpPr>
        <p:pic>
          <p:nvPicPr>
            <p:cNvPr id="163" name="Picture 162"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64"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85" name="Group 736"/>
          <p:cNvGrpSpPr>
            <a:grpSpLocks/>
          </p:cNvGrpSpPr>
          <p:nvPr/>
        </p:nvGrpSpPr>
        <p:grpSpPr bwMode="auto">
          <a:xfrm rot="540000">
            <a:off x="8601869" y="5526596"/>
            <a:ext cx="189309" cy="194072"/>
            <a:chOff x="7725" y="-7725"/>
            <a:chExt cx="829329" cy="1257969"/>
          </a:xfrm>
        </p:grpSpPr>
        <p:pic>
          <p:nvPicPr>
            <p:cNvPr id="186" name="Picture 185"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87"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188" name="Group 736"/>
          <p:cNvGrpSpPr>
            <a:grpSpLocks/>
          </p:cNvGrpSpPr>
          <p:nvPr/>
        </p:nvGrpSpPr>
        <p:grpSpPr bwMode="auto">
          <a:xfrm rot="540000">
            <a:off x="8961774" y="5555232"/>
            <a:ext cx="189309" cy="194072"/>
            <a:chOff x="7725" y="-7725"/>
            <a:chExt cx="829329" cy="1257969"/>
          </a:xfrm>
        </p:grpSpPr>
        <p:pic>
          <p:nvPicPr>
            <p:cNvPr id="189" name="Picture 188"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190"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227" name="Group 736"/>
          <p:cNvGrpSpPr>
            <a:grpSpLocks/>
          </p:cNvGrpSpPr>
          <p:nvPr/>
        </p:nvGrpSpPr>
        <p:grpSpPr bwMode="auto">
          <a:xfrm rot="10800000">
            <a:off x="7620015" y="3621815"/>
            <a:ext cx="189309" cy="194072"/>
            <a:chOff x="7725" y="-7725"/>
            <a:chExt cx="829329" cy="1257969"/>
          </a:xfrm>
        </p:grpSpPr>
        <p:pic>
          <p:nvPicPr>
            <p:cNvPr id="234" name="Picture 233"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235"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3" name="Group 2"/>
          <p:cNvGrpSpPr/>
          <p:nvPr/>
        </p:nvGrpSpPr>
        <p:grpSpPr>
          <a:xfrm>
            <a:off x="8151153" y="3285070"/>
            <a:ext cx="1232404" cy="235744"/>
            <a:chOff x="6263640" y="4088063"/>
            <a:chExt cx="1643205" cy="314325"/>
          </a:xfrm>
        </p:grpSpPr>
        <p:pic>
          <p:nvPicPr>
            <p:cNvPr id="55"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63640" y="4088063"/>
              <a:ext cx="762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44845" y="4088063"/>
              <a:ext cx="7620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6" name="Group 736"/>
          <p:cNvGrpSpPr>
            <a:grpSpLocks/>
          </p:cNvGrpSpPr>
          <p:nvPr/>
        </p:nvGrpSpPr>
        <p:grpSpPr bwMode="auto">
          <a:xfrm rot="10800000">
            <a:off x="7956302" y="3325353"/>
            <a:ext cx="189309" cy="194072"/>
            <a:chOff x="7725" y="-7725"/>
            <a:chExt cx="829329" cy="1257969"/>
          </a:xfrm>
        </p:grpSpPr>
        <p:pic>
          <p:nvPicPr>
            <p:cNvPr id="237" name="Picture 236"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238"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239" name="Group 736"/>
          <p:cNvGrpSpPr>
            <a:grpSpLocks/>
          </p:cNvGrpSpPr>
          <p:nvPr/>
        </p:nvGrpSpPr>
        <p:grpSpPr bwMode="auto">
          <a:xfrm rot="10800000">
            <a:off x="7638491" y="3007311"/>
            <a:ext cx="189309" cy="194072"/>
            <a:chOff x="7725" y="-7725"/>
            <a:chExt cx="829329" cy="1257969"/>
          </a:xfrm>
        </p:grpSpPr>
        <p:pic>
          <p:nvPicPr>
            <p:cNvPr id="240" name="Picture 239"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241"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242" name="Group 736"/>
          <p:cNvGrpSpPr>
            <a:grpSpLocks/>
          </p:cNvGrpSpPr>
          <p:nvPr/>
        </p:nvGrpSpPr>
        <p:grpSpPr bwMode="auto">
          <a:xfrm rot="10800000">
            <a:off x="7620015" y="3416539"/>
            <a:ext cx="189309" cy="194072"/>
            <a:chOff x="7725" y="-7725"/>
            <a:chExt cx="829329" cy="1257969"/>
          </a:xfrm>
        </p:grpSpPr>
        <p:pic>
          <p:nvPicPr>
            <p:cNvPr id="243" name="Picture 242"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244"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grpSp>
        <p:nvGrpSpPr>
          <p:cNvPr id="245" name="Group 736"/>
          <p:cNvGrpSpPr>
            <a:grpSpLocks/>
          </p:cNvGrpSpPr>
          <p:nvPr/>
        </p:nvGrpSpPr>
        <p:grpSpPr bwMode="auto">
          <a:xfrm rot="10800000">
            <a:off x="7634844" y="3211264"/>
            <a:ext cx="189309" cy="194072"/>
            <a:chOff x="7725" y="-7725"/>
            <a:chExt cx="829329" cy="1257969"/>
          </a:xfrm>
        </p:grpSpPr>
        <p:pic>
          <p:nvPicPr>
            <p:cNvPr id="246" name="Picture 245" descr="D:\Desktop\(4) IED immediate safety response\C-IED route clearance drills\Cied drills graphics\SOLDIER2-SMALL.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800000">
              <a:off x="7725" y="-7725"/>
              <a:ext cx="829329" cy="1257969"/>
            </a:xfrm>
            <a:prstGeom prst="rect">
              <a:avLst/>
            </a:prstGeom>
            <a:noFill/>
            <a:scene3d>
              <a:camera prst="orthographicFront">
                <a:rot lat="0" lon="0" rev="5400000"/>
              </a:camera>
              <a:lightRig rig="threePt" dir="t"/>
            </a:scene3d>
          </p:spPr>
        </p:pic>
        <p:sp>
          <p:nvSpPr>
            <p:cNvPr id="247" name="Oval 738"/>
            <p:cNvSpPr>
              <a:spLocks noChangeArrowheads="1"/>
            </p:cNvSpPr>
            <p:nvPr/>
          </p:nvSpPr>
          <p:spPr bwMode="auto">
            <a:xfrm>
              <a:off x="213018" y="557188"/>
              <a:ext cx="337662" cy="391618"/>
            </a:xfrm>
            <a:prstGeom prst="ellipse">
              <a:avLst/>
            </a:prstGeom>
            <a:solidFill>
              <a:srgbClr val="BDD7EE"/>
            </a:solidFill>
            <a:ln w="12700" algn="ctr">
              <a:solidFill>
                <a:srgbClr val="41719C"/>
              </a:solidFill>
              <a:miter lim="800000"/>
              <a:headEnd/>
              <a:tailEnd/>
            </a:ln>
          </p:spPr>
          <p:txBody>
            <a:bodyPr lIns="51435" tIns="25718" rIns="51435" bIns="2571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1350">
                <a:solidFill>
                  <a:srgbClr val="FF0000"/>
                </a:solidFill>
                <a:cs typeface="Arial" panose="020B0604020202020204" pitchFamily="34" charset="0"/>
              </a:endParaRPr>
            </a:p>
          </p:txBody>
        </p:sp>
      </p:grpSp>
      <p:sp>
        <p:nvSpPr>
          <p:cNvPr id="194" name="TextBox 193"/>
          <p:cNvSpPr txBox="1">
            <a:spLocks noChangeArrowheads="1"/>
          </p:cNvSpPr>
          <p:nvPr/>
        </p:nvSpPr>
        <p:spPr bwMode="auto">
          <a:xfrm>
            <a:off x="7164204" y="2398120"/>
            <a:ext cx="17097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800">
                <a:solidFill>
                  <a:schemeClr val="bg1"/>
                </a:solidFill>
                <a:latin typeface="Arial" panose="020B0604020202020204" pitchFamily="34" charset="0"/>
              </a:defRPr>
            </a:lvl1pPr>
            <a:lvl2pPr marL="742950" indent="-285750">
              <a:defRPr sz="2800">
                <a:solidFill>
                  <a:schemeClr val="bg1"/>
                </a:solidFill>
                <a:latin typeface="Arial" panose="020B0604020202020204" pitchFamily="34" charset="0"/>
              </a:defRPr>
            </a:lvl2pPr>
            <a:lvl3pPr marL="1143000" indent="-228600">
              <a:defRPr sz="2800">
                <a:solidFill>
                  <a:schemeClr val="bg1"/>
                </a:solidFill>
                <a:latin typeface="Arial" panose="020B0604020202020204" pitchFamily="34" charset="0"/>
              </a:defRPr>
            </a:lvl3pPr>
            <a:lvl4pPr marL="1600200" indent="-228600">
              <a:defRPr sz="2800">
                <a:solidFill>
                  <a:schemeClr val="bg1"/>
                </a:solidFill>
                <a:latin typeface="Arial" panose="020B0604020202020204" pitchFamily="34" charset="0"/>
              </a:defRPr>
            </a:lvl4pPr>
            <a:lvl5pPr marL="2057400" indent="-228600">
              <a:defRPr sz="2800">
                <a:solidFill>
                  <a:schemeClr val="bg1"/>
                </a:solidFill>
                <a:latin typeface="Arial" panose="020B0604020202020204" pitchFamily="34" charset="0"/>
              </a:defRPr>
            </a:lvl5pPr>
            <a:lvl6pPr marL="2514600" indent="-228600" eaLnBrk="0" fontAlgn="base" hangingPunct="0">
              <a:spcBef>
                <a:spcPct val="0"/>
              </a:spcBef>
              <a:spcAft>
                <a:spcPct val="0"/>
              </a:spcAft>
              <a:defRPr sz="2800">
                <a:solidFill>
                  <a:schemeClr val="bg1"/>
                </a:solidFill>
                <a:latin typeface="Arial" panose="020B0604020202020204" pitchFamily="34" charset="0"/>
              </a:defRPr>
            </a:lvl6pPr>
            <a:lvl7pPr marL="2971800" indent="-228600" eaLnBrk="0" fontAlgn="base" hangingPunct="0">
              <a:spcBef>
                <a:spcPct val="0"/>
              </a:spcBef>
              <a:spcAft>
                <a:spcPct val="0"/>
              </a:spcAft>
              <a:defRPr sz="2800">
                <a:solidFill>
                  <a:schemeClr val="bg1"/>
                </a:solidFill>
                <a:latin typeface="Arial" panose="020B0604020202020204" pitchFamily="34" charset="0"/>
              </a:defRPr>
            </a:lvl7pPr>
            <a:lvl8pPr marL="3429000" indent="-228600" eaLnBrk="0" fontAlgn="base" hangingPunct="0">
              <a:spcBef>
                <a:spcPct val="0"/>
              </a:spcBef>
              <a:spcAft>
                <a:spcPct val="0"/>
              </a:spcAft>
              <a:defRPr sz="2800">
                <a:solidFill>
                  <a:schemeClr val="bg1"/>
                </a:solidFill>
                <a:latin typeface="Arial" panose="020B0604020202020204" pitchFamily="34" charset="0"/>
              </a:defRPr>
            </a:lvl8pPr>
            <a:lvl9pPr marL="3886200" indent="-228600" eaLnBrk="0" fontAlgn="base" hangingPunct="0">
              <a:spcBef>
                <a:spcPct val="0"/>
              </a:spcBef>
              <a:spcAft>
                <a:spcPct val="0"/>
              </a:spcAft>
              <a:defRPr sz="2800">
                <a:solidFill>
                  <a:schemeClr val="bg1"/>
                </a:solidFill>
                <a:latin typeface="Arial" panose="020B0604020202020204" pitchFamily="34" charset="0"/>
              </a:defRPr>
            </a:lvl9pPr>
          </a:lstStyle>
          <a:p>
            <a:pPr>
              <a:buFont typeface="Arial" panose="020B0604020202020204" pitchFamily="34" charset="0"/>
              <a:buChar char="•"/>
            </a:pPr>
            <a:r>
              <a:rPr lang="en-GB" altLang="en-US" sz="900">
                <a:latin typeface="+mn-lt"/>
              </a:rPr>
              <a:t>TL lines team up in their lanes. </a:t>
            </a:r>
          </a:p>
          <a:p>
            <a:pPr>
              <a:buFont typeface="Arial" panose="020B0604020202020204" pitchFamily="34" charset="0"/>
              <a:buChar char="•"/>
            </a:pPr>
            <a:r>
              <a:rPr lang="en-GB" altLang="en-US" sz="900">
                <a:latin typeface="+mn-lt"/>
              </a:rPr>
              <a:t>2m inside searched area.</a:t>
            </a:r>
          </a:p>
          <a:p>
            <a:pPr>
              <a:buFont typeface="Arial" panose="020B0604020202020204" pitchFamily="34" charset="0"/>
              <a:buChar char="•"/>
            </a:pPr>
            <a:r>
              <a:rPr lang="en-GB" altLang="en-US" sz="900">
                <a:latin typeface="+mn-lt"/>
              </a:rPr>
              <a:t>Check overlap.</a:t>
            </a:r>
          </a:p>
          <a:p>
            <a:pPr>
              <a:buFont typeface="Arial" panose="020B0604020202020204" pitchFamily="34" charset="0"/>
              <a:buChar char="•"/>
            </a:pPr>
            <a:r>
              <a:rPr lang="en-GB" altLang="en-US" sz="900">
                <a:latin typeface="+mn-lt"/>
              </a:rPr>
              <a:t>Confirm coverage. </a:t>
            </a:r>
          </a:p>
        </p:txBody>
      </p:sp>
      <p:grpSp>
        <p:nvGrpSpPr>
          <p:cNvPr id="195" name="Group 194"/>
          <p:cNvGrpSpPr>
            <a:grpSpLocks/>
          </p:cNvGrpSpPr>
          <p:nvPr/>
        </p:nvGrpSpPr>
        <p:grpSpPr bwMode="auto">
          <a:xfrm>
            <a:off x="7420154" y="3903489"/>
            <a:ext cx="401367" cy="237264"/>
            <a:chOff x="6535942" y="3872553"/>
            <a:chExt cx="536143" cy="315083"/>
          </a:xfrm>
        </p:grpSpPr>
        <p:sp>
          <p:nvSpPr>
            <p:cNvPr id="196" name="TextBox 6"/>
            <p:cNvSpPr txBox="1">
              <a:spLocks noChangeArrowheads="1"/>
            </p:cNvSpPr>
            <p:nvPr/>
          </p:nvSpPr>
          <p:spPr bwMode="auto">
            <a:xfrm>
              <a:off x="6535942" y="3896421"/>
              <a:ext cx="536143" cy="29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bg1"/>
                  </a:solidFill>
                  <a:latin typeface="Arial" panose="020B0604020202020204" pitchFamily="34" charset="0"/>
                </a:defRPr>
              </a:lvl1pPr>
              <a:lvl2pPr marL="742950" indent="-285750">
                <a:defRPr sz="2800">
                  <a:solidFill>
                    <a:schemeClr val="bg1"/>
                  </a:solidFill>
                  <a:latin typeface="Arial" panose="020B0604020202020204" pitchFamily="34" charset="0"/>
                </a:defRPr>
              </a:lvl2pPr>
              <a:lvl3pPr marL="1143000" indent="-228600">
                <a:defRPr sz="2800">
                  <a:solidFill>
                    <a:schemeClr val="bg1"/>
                  </a:solidFill>
                  <a:latin typeface="Arial" panose="020B0604020202020204" pitchFamily="34" charset="0"/>
                </a:defRPr>
              </a:lvl3pPr>
              <a:lvl4pPr marL="1600200" indent="-228600">
                <a:defRPr sz="2800">
                  <a:solidFill>
                    <a:schemeClr val="bg1"/>
                  </a:solidFill>
                  <a:latin typeface="Arial" panose="020B0604020202020204" pitchFamily="34" charset="0"/>
                </a:defRPr>
              </a:lvl4pPr>
              <a:lvl5pPr marL="2057400" indent="-228600">
                <a:defRPr sz="2800">
                  <a:solidFill>
                    <a:schemeClr val="bg1"/>
                  </a:solidFill>
                  <a:latin typeface="Arial" panose="020B0604020202020204" pitchFamily="34" charset="0"/>
                </a:defRPr>
              </a:lvl5pPr>
              <a:lvl6pPr marL="2514600" indent="-228600" eaLnBrk="0" fontAlgn="base" hangingPunct="0">
                <a:spcBef>
                  <a:spcPct val="0"/>
                </a:spcBef>
                <a:spcAft>
                  <a:spcPct val="0"/>
                </a:spcAft>
                <a:defRPr sz="2800">
                  <a:solidFill>
                    <a:schemeClr val="bg1"/>
                  </a:solidFill>
                  <a:latin typeface="Arial" panose="020B0604020202020204" pitchFamily="34" charset="0"/>
                </a:defRPr>
              </a:lvl6pPr>
              <a:lvl7pPr marL="2971800" indent="-228600" eaLnBrk="0" fontAlgn="base" hangingPunct="0">
                <a:spcBef>
                  <a:spcPct val="0"/>
                </a:spcBef>
                <a:spcAft>
                  <a:spcPct val="0"/>
                </a:spcAft>
                <a:defRPr sz="2800">
                  <a:solidFill>
                    <a:schemeClr val="bg1"/>
                  </a:solidFill>
                  <a:latin typeface="Arial" panose="020B0604020202020204" pitchFamily="34" charset="0"/>
                </a:defRPr>
              </a:lvl7pPr>
              <a:lvl8pPr marL="3429000" indent="-228600" eaLnBrk="0" fontAlgn="base" hangingPunct="0">
                <a:spcBef>
                  <a:spcPct val="0"/>
                </a:spcBef>
                <a:spcAft>
                  <a:spcPct val="0"/>
                </a:spcAft>
                <a:defRPr sz="2800">
                  <a:solidFill>
                    <a:schemeClr val="bg1"/>
                  </a:solidFill>
                  <a:latin typeface="Arial" panose="020B0604020202020204" pitchFamily="34" charset="0"/>
                </a:defRPr>
              </a:lvl8pPr>
              <a:lvl9pPr marL="3886200" indent="-228600" eaLnBrk="0" fontAlgn="base" hangingPunct="0">
                <a:spcBef>
                  <a:spcPct val="0"/>
                </a:spcBef>
                <a:spcAft>
                  <a:spcPct val="0"/>
                </a:spcAft>
                <a:defRPr sz="2800">
                  <a:solidFill>
                    <a:schemeClr val="bg1"/>
                  </a:solidFill>
                  <a:latin typeface="Arial" panose="020B0604020202020204" pitchFamily="34" charset="0"/>
                </a:defRPr>
              </a:lvl9pPr>
            </a:lstStyle>
            <a:p>
              <a:r>
                <a:rPr lang="en-GB" altLang="en-US" sz="825"/>
                <a:t>10m</a:t>
              </a:r>
            </a:p>
          </p:txBody>
        </p:sp>
        <p:cxnSp>
          <p:nvCxnSpPr>
            <p:cNvPr id="203" name="Straight Arrow Connector 202"/>
            <p:cNvCxnSpPr/>
            <p:nvPr/>
          </p:nvCxnSpPr>
          <p:spPr>
            <a:xfrm>
              <a:off x="6585856" y="3872553"/>
              <a:ext cx="411921" cy="316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4" name="Title 3">
            <a:extLst>
              <a:ext uri="{FF2B5EF4-FFF2-40B4-BE49-F238E27FC236}">
                <a16:creationId xmlns:a16="http://schemas.microsoft.com/office/drawing/2014/main" id="{7B17026F-4ED5-4E6E-A287-3710C5CB14A0}"/>
              </a:ext>
            </a:extLst>
          </p:cNvPr>
          <p:cNvSpPr>
            <a:spLocks noGrp="1"/>
          </p:cNvSpPr>
          <p:nvPr>
            <p:ph type="title"/>
          </p:nvPr>
        </p:nvSpPr>
        <p:spPr>
          <a:xfrm>
            <a:off x="838200" y="-248504"/>
            <a:ext cx="8229600" cy="1143000"/>
          </a:xfrm>
        </p:spPr>
        <p:txBody>
          <a:bodyPr/>
          <a:lstStyle/>
          <a:p>
            <a:r>
              <a:rPr lang="en-GB" b="0">
                <a:solidFill>
                  <a:schemeClr val="accent1"/>
                </a:solidFill>
              </a:rPr>
              <a:t>Phase 4. VP Search </a:t>
            </a:r>
          </a:p>
        </p:txBody>
      </p:sp>
    </p:spTree>
    <p:extLst>
      <p:ext uri="{BB962C8B-B14F-4D97-AF65-F5344CB8AC3E}">
        <p14:creationId xmlns:p14="http://schemas.microsoft.com/office/powerpoint/2010/main" val="10742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3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4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4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065 0 L -0.03476 0 " pathEditMode="relative" ptsTypes="AA">
                                      <p:cBhvr>
                                        <p:cTn id="32" dur="2000" fill="hold"/>
                                        <p:tgtEl>
                                          <p:spTgt spid="227"/>
                                        </p:tgtEl>
                                        <p:attrNameLst>
                                          <p:attrName>ppt_x</p:attrName>
                                          <p:attrName>ppt_y</p:attrName>
                                        </p:attrNameLst>
                                      </p:cBhvr>
                                    </p:animMotion>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195"/>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2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3476 0 L -0.06836 0 " pathEditMode="relative" ptsTypes="AA">
                                      <p:cBhvr>
                                        <p:cTn id="42" dur="2000" fill="hold"/>
                                        <p:tgtEl>
                                          <p:spTgt spid="227"/>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00117 4.44444E-6 L -0.03594 4.44444E-6 " pathEditMode="relative" ptsTypes="AA">
                                      <p:cBhvr>
                                        <p:cTn id="44" dur="2000" fill="hold"/>
                                        <p:tgtEl>
                                          <p:spTgt spid="239"/>
                                        </p:tgtEl>
                                        <p:attrNameLst>
                                          <p:attrName>ppt_x</p:attrName>
                                          <p:attrName>ppt_y</p:attrName>
                                        </p:attrNameLst>
                                      </p:cBhvr>
                                    </p:animMotion>
                                  </p:childTnLst>
                                </p:cTn>
                              </p:par>
                            </p:childTnLst>
                          </p:cTn>
                        </p:par>
                        <p:par>
                          <p:cTn id="45" fill="hold">
                            <p:stCondLst>
                              <p:cond delay="2000"/>
                            </p:stCondLst>
                            <p:childTnLst>
                              <p:par>
                                <p:cTn id="46" presetID="1" presetClass="entr" presetSubtype="0" fill="hold" nodeType="afterEffect">
                                  <p:stCondLst>
                                    <p:cond delay="0"/>
                                  </p:stCondLst>
                                  <p:childTnLst>
                                    <p:set>
                                      <p:cBhvr>
                                        <p:cTn id="47" dur="1" fill="hold">
                                          <p:stCondLst>
                                            <p:cond delay="0"/>
                                          </p:stCondLst>
                                        </p:cTn>
                                        <p:tgtEl>
                                          <p:spTgt spid="24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6836 0 L -0.10364 0 " pathEditMode="relative" ptsTypes="AA">
                                      <p:cBhvr>
                                        <p:cTn id="51" dur="2000" fill="hold"/>
                                        <p:tgtEl>
                                          <p:spTgt spid="227"/>
                                        </p:tgtEl>
                                        <p:attrNameLst>
                                          <p:attrName>ppt_x</p:attrName>
                                          <p:attrName>ppt_y</p:attrName>
                                        </p:attrNameLst>
                                      </p:cBhvr>
                                    </p:animMotion>
                                  </p:childTnLst>
                                </p:cTn>
                              </p:par>
                              <p:par>
                                <p:cTn id="52" presetID="0" presetClass="path" presetSubtype="0" accel="50000" decel="50000" fill="hold" nodeType="withEffect">
                                  <p:stCondLst>
                                    <p:cond delay="0"/>
                                  </p:stCondLst>
                                  <p:childTnLst>
                                    <p:animMotion origin="layout" path="M -0.03503 4.44444E-6 L -0.07123 4.44444E-6 " pathEditMode="relative" ptsTypes="AA">
                                      <p:cBhvr>
                                        <p:cTn id="53" dur="2000" fill="hold"/>
                                        <p:tgtEl>
                                          <p:spTgt spid="239"/>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0.00065 4.81481E-6 L -0.03385 4.81481E-6 " pathEditMode="relative" ptsTypes="AA">
                                      <p:cBhvr>
                                        <p:cTn id="55" dur="2000" fill="hold"/>
                                        <p:tgtEl>
                                          <p:spTgt spid="242"/>
                                        </p:tgtEl>
                                        <p:attrNameLst>
                                          <p:attrName>ppt_x</p:attrName>
                                          <p:attrName>ppt_y</p:attrName>
                                        </p:attrNameLst>
                                      </p:cBhvr>
                                    </p:animMotion>
                                  </p:childTnLst>
                                </p:cTn>
                              </p:par>
                            </p:childTnLst>
                          </p:cTn>
                        </p:par>
                        <p:par>
                          <p:cTn id="56" fill="hold">
                            <p:stCondLst>
                              <p:cond delay="2000"/>
                            </p:stCondLst>
                            <p:childTnLst>
                              <p:par>
                                <p:cTn id="57" presetID="1" presetClass="entr" presetSubtype="0" fill="hold" nodeType="afterEffect">
                                  <p:stCondLst>
                                    <p:cond delay="0"/>
                                  </p:stCondLst>
                                  <p:childTnLst>
                                    <p:set>
                                      <p:cBhvr>
                                        <p:cTn id="58" dur="1" fill="hold">
                                          <p:stCondLst>
                                            <p:cond delay="0"/>
                                          </p:stCondLst>
                                        </p:cTn>
                                        <p:tgtEl>
                                          <p:spTgt spid="2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95"/>
                                        </p:tgtEl>
                                        <p:attrNameLst>
                                          <p:attrName>style.visibility</p:attrName>
                                        </p:attrNameLst>
                                      </p:cBhvr>
                                      <p:to>
                                        <p:strVal val="hidden"/>
                                      </p:to>
                                    </p:set>
                                  </p:childTnLst>
                                </p:cTn>
                              </p:par>
                              <p:par>
                                <p:cTn id="63" presetID="0" presetClass="path" presetSubtype="0" accel="50000" decel="50000" fill="hold" nodeType="withEffect">
                                  <p:stCondLst>
                                    <p:cond delay="0"/>
                                  </p:stCondLst>
                                  <p:childTnLst>
                                    <p:animMotion origin="layout" path="M -0.10364 0 L -0.70026 0 " pathEditMode="relative" ptsTypes="AA">
                                      <p:cBhvr>
                                        <p:cTn id="64" dur="5000" fill="hold"/>
                                        <p:tgtEl>
                                          <p:spTgt spid="227"/>
                                        </p:tgtEl>
                                        <p:attrNameLst>
                                          <p:attrName>ppt_x</p:attrName>
                                          <p:attrName>ppt_y</p:attrName>
                                        </p:attrNameLst>
                                      </p:cBhvr>
                                    </p:animMotion>
                                  </p:childTnLst>
                                </p:cTn>
                              </p:par>
                              <p:par>
                                <p:cTn id="65" presetID="0" presetClass="path" presetSubtype="0" accel="50000" decel="50000" fill="hold" nodeType="withEffect">
                                  <p:stCondLst>
                                    <p:cond delay="0"/>
                                  </p:stCondLst>
                                  <p:childTnLst>
                                    <p:animMotion origin="layout" path="M -0.07123 4.44444E-6 L -0.66693 4.44444E-6 " pathEditMode="relative" ptsTypes="AA">
                                      <p:cBhvr>
                                        <p:cTn id="66" dur="5000" fill="hold"/>
                                        <p:tgtEl>
                                          <p:spTgt spid="239"/>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0.03385 4.81481E-6 L -0.62864 4.81481E-6 " pathEditMode="relative" ptsTypes="AA">
                                      <p:cBhvr>
                                        <p:cTn id="68" dur="5000" fill="hold"/>
                                        <p:tgtEl>
                                          <p:spTgt spid="242"/>
                                        </p:tgtEl>
                                        <p:attrNameLst>
                                          <p:attrName>ppt_x</p:attrName>
                                          <p:attrName>ppt_y</p:attrName>
                                        </p:attrNameLst>
                                      </p:cBhvr>
                                    </p:animMotion>
                                  </p:childTnLst>
                                </p:cTn>
                              </p:par>
                              <p:par>
                                <p:cTn id="69" presetID="0" presetClass="path" presetSubtype="0" accel="50000" decel="50000" fill="hold" nodeType="withEffect">
                                  <p:stCondLst>
                                    <p:cond delay="0"/>
                                  </p:stCondLst>
                                  <p:childTnLst>
                                    <p:animMotion origin="layout" path="M 0.00078 0.00023 L -0.59323 0.00185 " pathEditMode="relative" ptsTypes="AA">
                                      <p:cBhvr>
                                        <p:cTn id="70" dur="5000" fill="hold"/>
                                        <p:tgtEl>
                                          <p:spTgt spid="245"/>
                                        </p:tgtEl>
                                        <p:attrNameLst>
                                          <p:attrName>ppt_x</p:attrName>
                                          <p:attrName>ppt_y</p:attrName>
                                        </p:attrNameLst>
                                      </p:cBhvr>
                                    </p:animMotion>
                                  </p:childTnLst>
                                </p:cTn>
                              </p:par>
                              <p:par>
                                <p:cTn id="71" presetID="0" presetClass="path" presetSubtype="0" accel="50000" decel="50000" fill="hold" nodeType="withEffect">
                                  <p:stCondLst>
                                    <p:cond delay="0"/>
                                  </p:stCondLst>
                                  <p:childTnLst>
                                    <p:animMotion origin="layout" path="M 0.00013 0.00093 L -0.59206 -0.00046 " pathEditMode="relative" ptsTypes="AA">
                                      <p:cBhvr>
                                        <p:cTn id="72" dur="5000" fill="hold"/>
                                        <p:tgtEl>
                                          <p:spTgt spid="236"/>
                                        </p:tgtEl>
                                        <p:attrNameLst>
                                          <p:attrName>ppt_x</p:attrName>
                                          <p:attrName>ppt_y</p:attrName>
                                        </p:attrNameLst>
                                      </p:cBhvr>
                                    </p:animMotion>
                                  </p:childTnLst>
                                </p:cTn>
                              </p:par>
                              <p:par>
                                <p:cTn id="73" presetID="0" presetClass="path" presetSubtype="0" accel="50000" decel="50000" fill="hold" nodeType="withEffect">
                                  <p:stCondLst>
                                    <p:cond delay="0"/>
                                  </p:stCondLst>
                                  <p:childTnLst>
                                    <p:animMotion origin="layout" path="M -0.00065 2.59259E-6 L -0.59089 0.00139 " pathEditMode="relative" rAng="0" ptsTypes="AA">
                                      <p:cBhvr>
                                        <p:cTn id="74" dur="5000" fill="hold"/>
                                        <p:tgtEl>
                                          <p:spTgt spid="3"/>
                                        </p:tgtEl>
                                        <p:attrNameLst>
                                          <p:attrName>ppt_x</p:attrName>
                                          <p:attrName>ppt_y</p:attrName>
                                        </p:attrNameLst>
                                      </p:cBhvr>
                                      <p:rCtr x="-29518" y="69"/>
                                    </p:animMotion>
                                  </p:childTnLst>
                                </p:cTn>
                              </p:par>
                            </p:childTnLst>
                          </p:cTn>
                        </p:par>
                      </p:childTnLst>
                    </p:cTn>
                  </p:par>
                  <p:par>
                    <p:cTn id="75" fill="hold">
                      <p:stCondLst>
                        <p:cond delay="indefinite"/>
                      </p:stCondLst>
                      <p:childTnLst>
                        <p:par>
                          <p:cTn id="76" fill="hold">
                            <p:stCondLst>
                              <p:cond delay="0"/>
                            </p:stCondLst>
                            <p:childTnLst>
                              <p:par>
                                <p:cTn id="77" presetID="8" presetClass="emph" presetSubtype="0" fill="hold" nodeType="clickEffect">
                                  <p:stCondLst>
                                    <p:cond delay="0"/>
                                  </p:stCondLst>
                                  <p:childTnLst>
                                    <p:animRot by="10800000">
                                      <p:cBhvr>
                                        <p:cTn id="78" dur="1000" fill="hold"/>
                                        <p:tgtEl>
                                          <p:spTgt spid="227"/>
                                        </p:tgtEl>
                                        <p:attrNameLst>
                                          <p:attrName>r</p:attrName>
                                        </p:attrNameLst>
                                      </p:cBhvr>
                                    </p:animRot>
                                  </p:childTnLst>
                                </p:cTn>
                              </p:par>
                            </p:childTnLst>
                          </p:cTn>
                        </p:par>
                        <p:par>
                          <p:cTn id="79" fill="hold">
                            <p:stCondLst>
                              <p:cond delay="1000"/>
                            </p:stCondLst>
                            <p:childTnLst>
                              <p:par>
                                <p:cTn id="80" presetID="0" presetClass="path" presetSubtype="0" accel="50000" decel="50000" fill="hold" nodeType="afterEffect">
                                  <p:stCondLst>
                                    <p:cond delay="0"/>
                                  </p:stCondLst>
                                  <p:childTnLst>
                                    <p:animMotion origin="layout" path="M -0.70026 0 L -0.40026 0 " pathEditMode="relative" ptsTypes="AA">
                                      <p:cBhvr>
                                        <p:cTn id="81" dur="3000" fill="hold"/>
                                        <p:tgtEl>
                                          <p:spTgt spid="227"/>
                                        </p:tgtEl>
                                        <p:attrNameLst>
                                          <p:attrName>ppt_x</p:attrName>
                                          <p:attrName>ppt_y</p:attrName>
                                        </p:attrNameLst>
                                      </p:cBhvr>
                                    </p:animMotion>
                                  </p:childTnLst>
                                </p:cTn>
                              </p:par>
                            </p:childTnLst>
                          </p:cTn>
                        </p:par>
                        <p:par>
                          <p:cTn id="82" fill="hold">
                            <p:stCondLst>
                              <p:cond delay="4000"/>
                            </p:stCondLst>
                            <p:childTnLst>
                              <p:par>
                                <p:cTn id="83" presetID="8" presetClass="emph" presetSubtype="0" fill="hold" nodeType="afterEffect">
                                  <p:stCondLst>
                                    <p:cond delay="0"/>
                                  </p:stCondLst>
                                  <p:childTnLst>
                                    <p:animRot by="-5400000">
                                      <p:cBhvr>
                                        <p:cTn id="84" dur="1000" fill="hold"/>
                                        <p:tgtEl>
                                          <p:spTgt spid="227"/>
                                        </p:tgtEl>
                                        <p:attrNameLst>
                                          <p:attrName>r</p:attrName>
                                        </p:attrNameLst>
                                      </p:cBhvr>
                                    </p:animRot>
                                  </p:childTnLst>
                                </p:cTn>
                              </p:par>
                            </p:childTnLst>
                          </p:cTn>
                        </p:par>
                        <p:par>
                          <p:cTn id="85" fill="hold">
                            <p:stCondLst>
                              <p:cond delay="5000"/>
                            </p:stCondLst>
                            <p:childTnLst>
                              <p:par>
                                <p:cTn id="86" presetID="0" presetClass="path" presetSubtype="0" accel="50000" decel="50000" fill="hold" nodeType="afterEffect">
                                  <p:stCondLst>
                                    <p:cond delay="0"/>
                                  </p:stCondLst>
                                  <p:childTnLst>
                                    <p:animMotion origin="layout" path="M -0.40026 0 L -0.40026 -0.0581 " pathEditMode="relative" ptsTypes="AA">
                                      <p:cBhvr>
                                        <p:cTn id="87" dur="2000" fill="hold"/>
                                        <p:tgtEl>
                                          <p:spTgt spid="227"/>
                                        </p:tgtEl>
                                        <p:attrNameLst>
                                          <p:attrName>ppt_x</p:attrName>
                                          <p:attrName>ppt_y</p:attrName>
                                        </p:attrNameLst>
                                      </p:cBhvr>
                                    </p:animMotion>
                                  </p:childTnLst>
                                </p:cTn>
                              </p:par>
                            </p:childTnLst>
                          </p:cTn>
                        </p:par>
                        <p:par>
                          <p:cTn id="88" fill="hold">
                            <p:stCondLst>
                              <p:cond delay="7000"/>
                            </p:stCondLst>
                            <p:childTnLst>
                              <p:par>
                                <p:cTn id="89" presetID="1" presetClass="exit" presetSubtype="0" fill="hold" nodeType="afterEffect">
                                  <p:stCondLst>
                                    <p:cond delay="0"/>
                                  </p:stCondLst>
                                  <p:childTnLst>
                                    <p:set>
                                      <p:cBhvr>
                                        <p:cTn id="90" dur="1" fill="hold">
                                          <p:stCondLst>
                                            <p:cond delay="0"/>
                                          </p:stCondLst>
                                        </p:cTn>
                                        <p:tgtEl>
                                          <p:spTgt spid="22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0" presetClass="path" presetSubtype="0" accel="50000" decel="50000" fill="hold" nodeType="clickEffect">
                                  <p:stCondLst>
                                    <p:cond delay="0"/>
                                  </p:stCondLst>
                                  <p:childTnLst>
                                    <p:animMotion origin="layout" path="M -0.66693 4.44444E-6 L -0.69974 4.44444E-6 " pathEditMode="relative" ptsTypes="AA">
                                      <p:cBhvr>
                                        <p:cTn id="94" dur="2000" fill="hold"/>
                                        <p:tgtEl>
                                          <p:spTgt spid="239"/>
                                        </p:tgtEl>
                                        <p:attrNameLst>
                                          <p:attrName>ppt_x</p:attrName>
                                          <p:attrName>ppt_y</p:attrName>
                                        </p:attrNameLst>
                                      </p:cBhvr>
                                    </p:animMotion>
                                  </p:childTnLst>
                                </p:cTn>
                              </p:par>
                              <p:par>
                                <p:cTn id="95" presetID="0" presetClass="path" presetSubtype="0" accel="50000" decel="50000" fill="hold" nodeType="withEffect">
                                  <p:stCondLst>
                                    <p:cond delay="0"/>
                                  </p:stCondLst>
                                  <p:childTnLst>
                                    <p:animMotion origin="layout" path="M -0.62955 4.81481E-6 L -0.66146 4.81481E-6 " pathEditMode="relative" ptsTypes="AA">
                                      <p:cBhvr>
                                        <p:cTn id="96" dur="2000" fill="hold"/>
                                        <p:tgtEl>
                                          <p:spTgt spid="242"/>
                                        </p:tgtEl>
                                        <p:attrNameLst>
                                          <p:attrName>ppt_x</p:attrName>
                                          <p:attrName>ppt_y</p:attrName>
                                        </p:attrNameLst>
                                      </p:cBhvr>
                                    </p:animMotion>
                                  </p:childTnLst>
                                </p:cTn>
                              </p:par>
                              <p:par>
                                <p:cTn id="97" presetID="0" presetClass="path" presetSubtype="0" accel="50000" decel="50000" fill="hold" nodeType="withEffect">
                                  <p:stCondLst>
                                    <p:cond delay="0"/>
                                  </p:stCondLst>
                                  <p:childTnLst>
                                    <p:animMotion origin="layout" path="M -0.59323 0.00185 L -0.62683 0.00185 " pathEditMode="relative" ptsTypes="AA">
                                      <p:cBhvr>
                                        <p:cTn id="98" dur="2000" fill="hold"/>
                                        <p:tgtEl>
                                          <p:spTgt spid="245"/>
                                        </p:tgtEl>
                                        <p:attrNameLst>
                                          <p:attrName>ppt_x</p:attrName>
                                          <p:attrName>ppt_y</p:attrName>
                                        </p:attrNameLst>
                                      </p:cBhvr>
                                    </p:animMotion>
                                  </p:childTnLst>
                                </p:cTn>
                              </p:par>
                              <p:par>
                                <p:cTn id="99" presetID="0" presetClass="path" presetSubtype="0" accel="50000" decel="50000" fill="hold" nodeType="withEffect">
                                  <p:stCondLst>
                                    <p:cond delay="0"/>
                                  </p:stCondLst>
                                  <p:childTnLst>
                                    <p:animMotion origin="layout" path="M -0.59127 -0.00046 L -0.62578 -0.00046 " pathEditMode="relative" ptsTypes="AA">
                                      <p:cBhvr>
                                        <p:cTn id="100" dur="2000" fill="hold"/>
                                        <p:tgtEl>
                                          <p:spTgt spid="236"/>
                                        </p:tgtEl>
                                        <p:attrNameLst>
                                          <p:attrName>ppt_x</p:attrName>
                                          <p:attrName>ppt_y</p:attrName>
                                        </p:attrNameLst>
                                      </p:cBhvr>
                                    </p:animMotion>
                                  </p:childTnLst>
                                </p:cTn>
                              </p:par>
                              <p:par>
                                <p:cTn id="101" presetID="0" presetClass="path" presetSubtype="0" accel="50000" decel="50000" fill="hold" nodeType="withEffect">
                                  <p:stCondLst>
                                    <p:cond delay="0"/>
                                  </p:stCondLst>
                                  <p:childTnLst>
                                    <p:animMotion origin="layout" path="M -0.59037 0.00162 L -0.62487 0.00324 " pathEditMode="relative" ptsTypes="AA">
                                      <p:cBhvr>
                                        <p:cTn id="102" dur="2000" fill="hold"/>
                                        <p:tgtEl>
                                          <p:spTgt spid="3"/>
                                        </p:tgtEl>
                                        <p:attrNameLst>
                                          <p:attrName>ppt_x</p:attrName>
                                          <p:attrName>ppt_y</p:attrName>
                                        </p:attrNameLst>
                                      </p:cBhvr>
                                    </p:animMotion>
                                  </p:childTnLst>
                                </p:cTn>
                              </p:par>
                            </p:childTnLst>
                          </p:cTn>
                        </p:par>
                      </p:childTnLst>
                    </p:cTn>
                  </p:par>
                  <p:par>
                    <p:cTn id="103" fill="hold">
                      <p:stCondLst>
                        <p:cond delay="indefinite"/>
                      </p:stCondLst>
                      <p:childTnLst>
                        <p:par>
                          <p:cTn id="104" fill="hold">
                            <p:stCondLst>
                              <p:cond delay="0"/>
                            </p:stCondLst>
                            <p:childTnLst>
                              <p:par>
                                <p:cTn id="105" presetID="8" presetClass="emph" presetSubtype="0" fill="hold" nodeType="clickEffect">
                                  <p:stCondLst>
                                    <p:cond delay="0"/>
                                  </p:stCondLst>
                                  <p:childTnLst>
                                    <p:animRot by="10800000">
                                      <p:cBhvr>
                                        <p:cTn id="106" dur="1000" fill="hold"/>
                                        <p:tgtEl>
                                          <p:spTgt spid="239"/>
                                        </p:tgtEl>
                                        <p:attrNameLst>
                                          <p:attrName>r</p:attrName>
                                        </p:attrNameLst>
                                      </p:cBhvr>
                                    </p:animRot>
                                  </p:childTnLst>
                                </p:cTn>
                              </p:par>
                            </p:childTnLst>
                          </p:cTn>
                        </p:par>
                        <p:par>
                          <p:cTn id="107" fill="hold">
                            <p:stCondLst>
                              <p:cond delay="1000"/>
                            </p:stCondLst>
                            <p:childTnLst>
                              <p:par>
                                <p:cTn id="108" presetID="0" presetClass="path" presetSubtype="0" accel="50000" decel="50000" fill="hold" nodeType="afterEffect">
                                  <p:stCondLst>
                                    <p:cond delay="0"/>
                                  </p:stCondLst>
                                  <p:childTnLst>
                                    <p:animMotion origin="layout" path="M -0.70065 4.44444E-6 L -0.43594 0.00162 " pathEditMode="relative" ptsTypes="AA">
                                      <p:cBhvr>
                                        <p:cTn id="109" dur="3000" fill="hold"/>
                                        <p:tgtEl>
                                          <p:spTgt spid="239"/>
                                        </p:tgtEl>
                                        <p:attrNameLst>
                                          <p:attrName>ppt_x</p:attrName>
                                          <p:attrName>ppt_y</p:attrName>
                                        </p:attrNameLst>
                                      </p:cBhvr>
                                    </p:animMotion>
                                  </p:childTnLst>
                                </p:cTn>
                              </p:par>
                            </p:childTnLst>
                          </p:cTn>
                        </p:par>
                        <p:par>
                          <p:cTn id="110" fill="hold">
                            <p:stCondLst>
                              <p:cond delay="4000"/>
                            </p:stCondLst>
                            <p:childTnLst>
                              <p:par>
                                <p:cTn id="111" presetID="8" presetClass="emph" presetSubtype="0" fill="hold" nodeType="afterEffect">
                                  <p:stCondLst>
                                    <p:cond delay="0"/>
                                  </p:stCondLst>
                                  <p:childTnLst>
                                    <p:animRot by="5400000">
                                      <p:cBhvr>
                                        <p:cTn id="112" dur="1000" fill="hold"/>
                                        <p:tgtEl>
                                          <p:spTgt spid="239"/>
                                        </p:tgtEl>
                                        <p:attrNameLst>
                                          <p:attrName>r</p:attrName>
                                        </p:attrNameLst>
                                      </p:cBhvr>
                                    </p:animRot>
                                  </p:childTnLst>
                                </p:cTn>
                              </p:par>
                            </p:childTnLst>
                          </p:cTn>
                        </p:par>
                        <p:par>
                          <p:cTn id="113" fill="hold">
                            <p:stCondLst>
                              <p:cond delay="5000"/>
                            </p:stCondLst>
                            <p:childTnLst>
                              <p:par>
                                <p:cTn id="114" presetID="0" presetClass="path" presetSubtype="0" accel="50000" decel="50000" fill="hold" nodeType="afterEffect">
                                  <p:stCondLst>
                                    <p:cond delay="0"/>
                                  </p:stCondLst>
                                  <p:childTnLst>
                                    <p:animMotion origin="layout" path="M -0.43594 0.003 L -0.43503 0.0581 " pathEditMode="relative" ptsTypes="AA">
                                      <p:cBhvr>
                                        <p:cTn id="115" dur="2000" fill="hold"/>
                                        <p:tgtEl>
                                          <p:spTgt spid="239"/>
                                        </p:tgtEl>
                                        <p:attrNameLst>
                                          <p:attrName>ppt_x</p:attrName>
                                          <p:attrName>ppt_y</p:attrName>
                                        </p:attrNameLst>
                                      </p:cBhvr>
                                    </p:animMotion>
                                  </p:childTnLst>
                                </p:cTn>
                              </p:par>
                            </p:childTnLst>
                          </p:cTn>
                        </p:par>
                        <p:par>
                          <p:cTn id="116" fill="hold">
                            <p:stCondLst>
                              <p:cond delay="7000"/>
                            </p:stCondLst>
                            <p:childTnLst>
                              <p:par>
                                <p:cTn id="117" presetID="1" presetClass="exit" presetSubtype="0" fill="hold" nodeType="afterEffect">
                                  <p:stCondLst>
                                    <p:cond delay="0"/>
                                  </p:stCondLst>
                                  <p:childTnLst>
                                    <p:set>
                                      <p:cBhvr>
                                        <p:cTn id="118" dur="1" fill="hold">
                                          <p:stCondLst>
                                            <p:cond delay="0"/>
                                          </p:stCondLst>
                                        </p:cTn>
                                        <p:tgtEl>
                                          <p:spTgt spid="23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0" presetClass="path" presetSubtype="0" accel="50000" decel="50000" fill="hold" nodeType="clickEffect">
                                  <p:stCondLst>
                                    <p:cond delay="0"/>
                                  </p:stCondLst>
                                  <p:childTnLst>
                                    <p:animMotion origin="layout" path="M -0.6625 -0.00024 L -0.69948 -0.00024 " pathEditMode="relative" ptsTypes="AA">
                                      <p:cBhvr>
                                        <p:cTn id="122" dur="2000" fill="hold"/>
                                        <p:tgtEl>
                                          <p:spTgt spid="242"/>
                                        </p:tgtEl>
                                        <p:attrNameLst>
                                          <p:attrName>ppt_x</p:attrName>
                                          <p:attrName>ppt_y</p:attrName>
                                        </p:attrNameLst>
                                      </p:cBhvr>
                                    </p:animMotion>
                                  </p:childTnLst>
                                </p:cTn>
                              </p:par>
                              <p:par>
                                <p:cTn id="123" presetID="0" presetClass="path" presetSubtype="0" accel="50000" decel="50000" fill="hold" nodeType="withEffect">
                                  <p:stCondLst>
                                    <p:cond delay="0"/>
                                  </p:stCondLst>
                                  <p:childTnLst>
                                    <p:animMotion origin="layout" path="M -0.62774 0.00255 L -0.66237 0.00255 " pathEditMode="relative" ptsTypes="AA">
                                      <p:cBhvr>
                                        <p:cTn id="124" dur="2000" fill="hold"/>
                                        <p:tgtEl>
                                          <p:spTgt spid="245"/>
                                        </p:tgtEl>
                                        <p:attrNameLst>
                                          <p:attrName>ppt_x</p:attrName>
                                          <p:attrName>ppt_y</p:attrName>
                                        </p:attrNameLst>
                                      </p:cBhvr>
                                    </p:animMotion>
                                  </p:childTnLst>
                                </p:cTn>
                              </p:par>
                              <p:par>
                                <p:cTn id="125" presetID="0" presetClass="path" presetSubtype="0" accel="50000" decel="50000" fill="hold" nodeType="withEffect">
                                  <p:stCondLst>
                                    <p:cond delay="0"/>
                                  </p:stCondLst>
                                  <p:childTnLst>
                                    <p:animMotion origin="layout" path="M -0.62578 0.00023 L -0.6612 -0.00116 " pathEditMode="relative" ptsTypes="AA">
                                      <p:cBhvr>
                                        <p:cTn id="126" dur="2000" fill="hold"/>
                                        <p:tgtEl>
                                          <p:spTgt spid="236"/>
                                        </p:tgtEl>
                                        <p:attrNameLst>
                                          <p:attrName>ppt_x</p:attrName>
                                          <p:attrName>ppt_y</p:attrName>
                                        </p:attrNameLst>
                                      </p:cBhvr>
                                    </p:animMotion>
                                  </p:childTnLst>
                                </p:cTn>
                              </p:par>
                              <p:par>
                                <p:cTn id="127" presetID="0" presetClass="path" presetSubtype="0" accel="50000" decel="50000" fill="hold" nodeType="withEffect">
                                  <p:stCondLst>
                                    <p:cond delay="0"/>
                                  </p:stCondLst>
                                  <p:childTnLst>
                                    <p:animMotion origin="layout" path="M -0.62591 0.00393 L -0.65573 0.00393 " pathEditMode="relative" ptsTypes="AA">
                                      <p:cBhvr>
                                        <p:cTn id="128" dur="2000" fill="hold"/>
                                        <p:tgtEl>
                                          <p:spTgt spid="3"/>
                                        </p:tgtEl>
                                        <p:attrNameLst>
                                          <p:attrName>ppt_x</p:attrName>
                                          <p:attrName>ppt_y</p:attrName>
                                        </p:attrNameLst>
                                      </p:cBhvr>
                                    </p:animMotion>
                                  </p:childTnLst>
                                </p:cTn>
                              </p:par>
                            </p:childTnLst>
                          </p:cTn>
                        </p:par>
                      </p:childTnLst>
                    </p:cTn>
                  </p:par>
                  <p:par>
                    <p:cTn id="129" fill="hold">
                      <p:stCondLst>
                        <p:cond delay="indefinite"/>
                      </p:stCondLst>
                      <p:childTnLst>
                        <p:par>
                          <p:cTn id="130" fill="hold">
                            <p:stCondLst>
                              <p:cond delay="0"/>
                            </p:stCondLst>
                            <p:childTnLst>
                              <p:par>
                                <p:cTn id="131" presetID="8" presetClass="emph" presetSubtype="0" fill="hold" nodeType="clickEffect">
                                  <p:stCondLst>
                                    <p:cond delay="0"/>
                                  </p:stCondLst>
                                  <p:childTnLst>
                                    <p:animRot by="10800000">
                                      <p:cBhvr>
                                        <p:cTn id="132" dur="1000" fill="hold"/>
                                        <p:tgtEl>
                                          <p:spTgt spid="242"/>
                                        </p:tgtEl>
                                        <p:attrNameLst>
                                          <p:attrName>r</p:attrName>
                                        </p:attrNameLst>
                                      </p:cBhvr>
                                    </p:animRot>
                                  </p:childTnLst>
                                </p:cTn>
                              </p:par>
                            </p:childTnLst>
                          </p:cTn>
                        </p:par>
                        <p:par>
                          <p:cTn id="133" fill="hold">
                            <p:stCondLst>
                              <p:cond delay="1000"/>
                            </p:stCondLst>
                            <p:childTnLst>
                              <p:par>
                                <p:cTn id="134" presetID="0" presetClass="path" presetSubtype="0" accel="50000" decel="50000" fill="hold" nodeType="afterEffect">
                                  <p:stCondLst>
                                    <p:cond delay="0"/>
                                  </p:stCondLst>
                                  <p:childTnLst>
                                    <p:animMotion origin="layout" path="M -0.70026 -0.00047 L -0.64062 0.02962 L -0.46393 0.028 " pathEditMode="relative" rAng="0" ptsTypes="AAA">
                                      <p:cBhvr>
                                        <p:cTn id="135" dur="2000" fill="hold"/>
                                        <p:tgtEl>
                                          <p:spTgt spid="242"/>
                                        </p:tgtEl>
                                        <p:attrNameLst>
                                          <p:attrName>ppt_x</p:attrName>
                                          <p:attrName>ppt_y</p:attrName>
                                        </p:attrNameLst>
                                      </p:cBhvr>
                                      <p:rCtr x="11810" y="1505"/>
                                    </p:animMotion>
                                  </p:childTnLst>
                                </p:cTn>
                              </p:par>
                            </p:childTnLst>
                          </p:cTn>
                        </p:par>
                        <p:par>
                          <p:cTn id="136" fill="hold">
                            <p:stCondLst>
                              <p:cond delay="3000"/>
                            </p:stCondLst>
                            <p:childTnLst>
                              <p:par>
                                <p:cTn id="137" presetID="8" presetClass="emph" presetSubtype="0" fill="hold" nodeType="afterEffect">
                                  <p:stCondLst>
                                    <p:cond delay="0"/>
                                  </p:stCondLst>
                                  <p:childTnLst>
                                    <p:animRot by="-5400000">
                                      <p:cBhvr>
                                        <p:cTn id="138" dur="1000" fill="hold"/>
                                        <p:tgtEl>
                                          <p:spTgt spid="242"/>
                                        </p:tgtEl>
                                        <p:attrNameLst>
                                          <p:attrName>r</p:attrName>
                                        </p:attrNameLst>
                                      </p:cBhvr>
                                    </p:animRot>
                                  </p:childTnLst>
                                </p:cTn>
                              </p:par>
                            </p:childTnLst>
                          </p:cTn>
                        </p:par>
                        <p:par>
                          <p:cTn id="139" fill="hold">
                            <p:stCondLst>
                              <p:cond delay="4000"/>
                            </p:stCondLst>
                            <p:childTnLst>
                              <p:par>
                                <p:cTn id="140" presetID="0" presetClass="path" presetSubtype="0" accel="50000" decel="50000" fill="hold" nodeType="afterEffect">
                                  <p:stCondLst>
                                    <p:cond delay="0"/>
                                  </p:stCondLst>
                                  <p:childTnLst>
                                    <p:animMotion origin="layout" path="M -0.46406 0.02685 L -0.46328 -0.0176 " pathEditMode="relative" ptsTypes="AA">
                                      <p:cBhvr>
                                        <p:cTn id="141" dur="2000" fill="hold"/>
                                        <p:tgtEl>
                                          <p:spTgt spid="242"/>
                                        </p:tgtEl>
                                        <p:attrNameLst>
                                          <p:attrName>ppt_x</p:attrName>
                                          <p:attrName>ppt_y</p:attrName>
                                        </p:attrNameLst>
                                      </p:cBhvr>
                                    </p:animMotion>
                                  </p:childTnLst>
                                </p:cTn>
                              </p:par>
                            </p:childTnLst>
                          </p:cTn>
                        </p:par>
                        <p:par>
                          <p:cTn id="142" fill="hold">
                            <p:stCondLst>
                              <p:cond delay="6000"/>
                            </p:stCondLst>
                            <p:childTnLst>
                              <p:par>
                                <p:cTn id="143" presetID="1" presetClass="exit" presetSubtype="0" fill="hold" nodeType="afterEffect">
                                  <p:stCondLst>
                                    <p:cond delay="0"/>
                                  </p:stCondLst>
                                  <p:childTnLst>
                                    <p:set>
                                      <p:cBhvr>
                                        <p:cTn id="144" dur="1" fill="hold">
                                          <p:stCondLst>
                                            <p:cond delay="0"/>
                                          </p:stCondLst>
                                        </p:cTn>
                                        <p:tgtEl>
                                          <p:spTgt spid="24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0" presetClass="path" presetSubtype="0" accel="50000" decel="50000" fill="hold" nodeType="clickEffect">
                                  <p:stCondLst>
                                    <p:cond delay="0"/>
                                  </p:stCondLst>
                                  <p:childTnLst>
                                    <p:animMotion origin="layout" path="M -0.66237 0.00255 L -0.69948 0.00255 " pathEditMode="relative" ptsTypes="AA">
                                      <p:cBhvr>
                                        <p:cTn id="148" dur="2000" fill="hold"/>
                                        <p:tgtEl>
                                          <p:spTgt spid="245"/>
                                        </p:tgtEl>
                                        <p:attrNameLst>
                                          <p:attrName>ppt_x</p:attrName>
                                          <p:attrName>ppt_y</p:attrName>
                                        </p:attrNameLst>
                                      </p:cBhvr>
                                    </p:animMotion>
                                  </p:childTnLst>
                                </p:cTn>
                              </p:par>
                              <p:par>
                                <p:cTn id="149" presetID="0" presetClass="path" presetSubtype="0" accel="50000" decel="50000" fill="hold" nodeType="withEffect">
                                  <p:stCondLst>
                                    <p:cond delay="0"/>
                                  </p:stCondLst>
                                  <p:childTnLst>
                                    <p:animMotion origin="layout" path="M -0.66211 0.00023 L -0.69596 0.00023 " pathEditMode="relative" ptsTypes="AA">
                                      <p:cBhvr>
                                        <p:cTn id="150" dur="2000" fill="hold"/>
                                        <p:tgtEl>
                                          <p:spTgt spid="236"/>
                                        </p:tgtEl>
                                        <p:attrNameLst>
                                          <p:attrName>ppt_x</p:attrName>
                                          <p:attrName>ppt_y</p:attrName>
                                        </p:attrNameLst>
                                      </p:cBhvr>
                                    </p:animMotion>
                                  </p:childTnLst>
                                </p:cTn>
                              </p:par>
                              <p:par>
                                <p:cTn id="151" presetID="0" presetClass="path" presetSubtype="0" accel="50000" decel="50000" fill="hold" nodeType="withEffect">
                                  <p:stCondLst>
                                    <p:cond delay="0"/>
                                  </p:stCondLst>
                                  <p:childTnLst>
                                    <p:animMotion origin="layout" path="M -0.65651 0.00393 L -0.68724 0.00393 " pathEditMode="relative" ptsTypes="AA">
                                      <p:cBhvr>
                                        <p:cTn id="152" dur="2000" fill="hold"/>
                                        <p:tgtEl>
                                          <p:spTgt spid="3"/>
                                        </p:tgtEl>
                                        <p:attrNameLst>
                                          <p:attrName>ppt_x</p:attrName>
                                          <p:attrName>ppt_y</p:attrName>
                                        </p:attrNameLst>
                                      </p:cBhvr>
                                    </p:animMotion>
                                  </p:childTnLst>
                                </p:cTn>
                              </p:par>
                            </p:childTnLst>
                          </p:cTn>
                        </p:par>
                      </p:childTnLst>
                    </p:cTn>
                  </p:par>
                  <p:par>
                    <p:cTn id="153" fill="hold">
                      <p:stCondLst>
                        <p:cond delay="indefinite"/>
                      </p:stCondLst>
                      <p:childTnLst>
                        <p:par>
                          <p:cTn id="154" fill="hold">
                            <p:stCondLst>
                              <p:cond delay="0"/>
                            </p:stCondLst>
                            <p:childTnLst>
                              <p:par>
                                <p:cTn id="155" presetID="8" presetClass="emph" presetSubtype="0" fill="hold" nodeType="clickEffect">
                                  <p:stCondLst>
                                    <p:cond delay="0"/>
                                  </p:stCondLst>
                                  <p:childTnLst>
                                    <p:animRot by="10800000">
                                      <p:cBhvr>
                                        <p:cTn id="156" dur="1000" fill="hold"/>
                                        <p:tgtEl>
                                          <p:spTgt spid="245"/>
                                        </p:tgtEl>
                                        <p:attrNameLst>
                                          <p:attrName>r</p:attrName>
                                        </p:attrNameLst>
                                      </p:cBhvr>
                                    </p:animRot>
                                  </p:childTnLst>
                                </p:cTn>
                              </p:par>
                            </p:childTnLst>
                          </p:cTn>
                        </p:par>
                        <p:par>
                          <p:cTn id="157" fill="hold">
                            <p:stCondLst>
                              <p:cond delay="1000"/>
                            </p:stCondLst>
                            <p:childTnLst>
                              <p:par>
                                <p:cTn id="158" presetID="0" presetClass="path" presetSubtype="0" accel="50000" decel="50000" fill="hold" nodeType="afterEffect">
                                  <p:stCondLst>
                                    <p:cond delay="0"/>
                                  </p:stCondLst>
                                  <p:childTnLst>
                                    <p:animMotion origin="layout" path="M -0.69922 0.00231 L -0.6573 -0.025 L -0.49675 -0.025 " pathEditMode="relative" rAng="0" ptsTypes="AAA">
                                      <p:cBhvr>
                                        <p:cTn id="159" dur="2000" fill="hold"/>
                                        <p:tgtEl>
                                          <p:spTgt spid="245"/>
                                        </p:tgtEl>
                                        <p:attrNameLst>
                                          <p:attrName>ppt_x</p:attrName>
                                          <p:attrName>ppt_y</p:attrName>
                                        </p:attrNameLst>
                                      </p:cBhvr>
                                      <p:rCtr x="10117" y="-1366"/>
                                    </p:animMotion>
                                  </p:childTnLst>
                                </p:cTn>
                              </p:par>
                            </p:childTnLst>
                          </p:cTn>
                        </p:par>
                        <p:par>
                          <p:cTn id="160" fill="hold">
                            <p:stCondLst>
                              <p:cond delay="3000"/>
                            </p:stCondLst>
                            <p:childTnLst>
                              <p:par>
                                <p:cTn id="161" presetID="8" presetClass="emph" presetSubtype="0" fill="hold" nodeType="afterEffect">
                                  <p:stCondLst>
                                    <p:cond delay="0"/>
                                  </p:stCondLst>
                                  <p:childTnLst>
                                    <p:animRot by="5400000">
                                      <p:cBhvr>
                                        <p:cTn id="162" dur="1000" fill="hold"/>
                                        <p:tgtEl>
                                          <p:spTgt spid="245"/>
                                        </p:tgtEl>
                                        <p:attrNameLst>
                                          <p:attrName>r</p:attrName>
                                        </p:attrNameLst>
                                      </p:cBhvr>
                                    </p:animRot>
                                  </p:childTnLst>
                                </p:cTn>
                              </p:par>
                            </p:childTnLst>
                          </p:cTn>
                        </p:par>
                        <p:par>
                          <p:cTn id="163" fill="hold">
                            <p:stCondLst>
                              <p:cond delay="4000"/>
                            </p:stCondLst>
                            <p:childTnLst>
                              <p:par>
                                <p:cTn id="164" presetID="0" presetClass="path" presetSubtype="0" accel="50000" decel="50000" fill="hold" nodeType="afterEffect">
                                  <p:stCondLst>
                                    <p:cond delay="0"/>
                                  </p:stCondLst>
                                  <p:childTnLst>
                                    <p:animMotion origin="layout" path="M -0.49701 -0.02477 L -0.49545 0.01967 " pathEditMode="relative" ptsTypes="AA">
                                      <p:cBhvr>
                                        <p:cTn id="165" dur="2000" fill="hold"/>
                                        <p:tgtEl>
                                          <p:spTgt spid="245"/>
                                        </p:tgtEl>
                                        <p:attrNameLst>
                                          <p:attrName>ppt_x</p:attrName>
                                          <p:attrName>ppt_y</p:attrName>
                                        </p:attrNameLst>
                                      </p:cBhvr>
                                    </p:animMotion>
                                  </p:childTnLst>
                                </p:cTn>
                              </p:par>
                            </p:childTnLst>
                          </p:cTn>
                        </p:par>
                        <p:par>
                          <p:cTn id="166" fill="hold">
                            <p:stCondLst>
                              <p:cond delay="6000"/>
                            </p:stCondLst>
                            <p:childTnLst>
                              <p:par>
                                <p:cTn id="167" presetID="1" presetClass="exit" presetSubtype="0" fill="hold" nodeType="afterEffect">
                                  <p:stCondLst>
                                    <p:cond delay="0"/>
                                  </p:stCondLst>
                                  <p:childTnLst>
                                    <p:set>
                                      <p:cBhvr>
                                        <p:cTn id="168" dur="1" fill="hold">
                                          <p:stCondLst>
                                            <p:cond delay="0"/>
                                          </p:stCondLst>
                                        </p:cTn>
                                        <p:tgtEl>
                                          <p:spTgt spid="245"/>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8" presetClass="emph" presetSubtype="0" fill="hold" nodeType="clickEffect">
                                  <p:stCondLst>
                                    <p:cond delay="0"/>
                                  </p:stCondLst>
                                  <p:childTnLst>
                                    <p:animRot by="5400000">
                                      <p:cBhvr>
                                        <p:cTn id="172" dur="500" fill="hold"/>
                                        <p:tgtEl>
                                          <p:spTgt spid="236"/>
                                        </p:tgtEl>
                                        <p:attrNameLst>
                                          <p:attrName>r</p:attrName>
                                        </p:attrNameLst>
                                      </p:cBhvr>
                                    </p:animRot>
                                  </p:childTnLst>
                                </p:cTn>
                              </p:par>
                            </p:childTnLst>
                          </p:cTn>
                        </p:par>
                        <p:par>
                          <p:cTn id="173" fill="hold">
                            <p:stCondLst>
                              <p:cond delay="500"/>
                            </p:stCondLst>
                            <p:childTnLst>
                              <p:par>
                                <p:cTn id="174" presetID="0" presetClass="path" presetSubtype="0" accel="50000" decel="50000" fill="hold" nodeType="afterEffect">
                                  <p:stCondLst>
                                    <p:cond delay="0"/>
                                  </p:stCondLst>
                                  <p:childTnLst>
                                    <p:animMotion origin="layout" path="M -0.69674 0.00023 L -0.69427 -0.04259 " pathEditMode="relative" ptsTypes="AA">
                                      <p:cBhvr>
                                        <p:cTn id="175" dur="1000" fill="hold"/>
                                        <p:tgtEl>
                                          <p:spTgt spid="236"/>
                                        </p:tgtEl>
                                        <p:attrNameLst>
                                          <p:attrName>ppt_x</p:attrName>
                                          <p:attrName>ppt_y</p:attrName>
                                        </p:attrNameLst>
                                      </p:cBhvr>
                                    </p:animMotion>
                                  </p:childTnLst>
                                </p:cTn>
                              </p:par>
                            </p:childTnLst>
                          </p:cTn>
                        </p:par>
                        <p:par>
                          <p:cTn id="176" fill="hold">
                            <p:stCondLst>
                              <p:cond delay="1500"/>
                            </p:stCondLst>
                            <p:childTnLst>
                              <p:par>
                                <p:cTn id="177" presetID="8" presetClass="emph" presetSubtype="0" fill="hold" nodeType="afterEffect">
                                  <p:stCondLst>
                                    <p:cond delay="0"/>
                                  </p:stCondLst>
                                  <p:childTnLst>
                                    <p:animRot by="5400000">
                                      <p:cBhvr>
                                        <p:cTn id="178" dur="500" fill="hold"/>
                                        <p:tgtEl>
                                          <p:spTgt spid="236"/>
                                        </p:tgtEl>
                                        <p:attrNameLst>
                                          <p:attrName>r</p:attrName>
                                        </p:attrNameLst>
                                      </p:cBhvr>
                                    </p:animRot>
                                  </p:childTnLst>
                                </p:cTn>
                              </p:par>
                            </p:childTnLst>
                          </p:cTn>
                        </p:par>
                        <p:par>
                          <p:cTn id="179" fill="hold">
                            <p:stCondLst>
                              <p:cond delay="2000"/>
                            </p:stCondLst>
                            <p:childTnLst>
                              <p:par>
                                <p:cTn id="180" presetID="0" presetClass="path" presetSubtype="0" accel="50000" decel="50000" fill="hold" nodeType="afterEffect">
                                  <p:stCondLst>
                                    <p:cond delay="0"/>
                                  </p:stCondLst>
                                  <p:childTnLst>
                                    <p:animMotion origin="layout" path="M -0.69427 -0.04259 L -0.65716 -0.04421 " pathEditMode="relative" ptsTypes="AA">
                                      <p:cBhvr>
                                        <p:cTn id="181" dur="1000" fill="hold"/>
                                        <p:tgtEl>
                                          <p:spTgt spid="236"/>
                                        </p:tgtEl>
                                        <p:attrNameLst>
                                          <p:attrName>ppt_x</p:attrName>
                                          <p:attrName>ppt_y</p:attrName>
                                        </p:attrNameLst>
                                      </p:cBhvr>
                                    </p:animMotion>
                                  </p:childTnLst>
                                </p:cTn>
                              </p:par>
                            </p:childTnLst>
                          </p:cTn>
                        </p:par>
                        <p:par>
                          <p:cTn id="182" fill="hold">
                            <p:stCondLst>
                              <p:cond delay="3000"/>
                            </p:stCondLst>
                            <p:childTnLst>
                              <p:par>
                                <p:cTn id="183" presetID="1" presetClass="exit" presetSubtype="0" fill="hold" nodeType="afterEffect">
                                  <p:stCondLst>
                                    <p:cond delay="0"/>
                                  </p:stCondLst>
                                  <p:childTnLst>
                                    <p:set>
                                      <p:cBhvr>
                                        <p:cTn id="184" dur="1" fill="hold">
                                          <p:stCondLst>
                                            <p:cond delay="0"/>
                                          </p:stCondLst>
                                        </p:cTn>
                                        <p:tgtEl>
                                          <p:spTgt spid="236"/>
                                        </p:tgtEl>
                                        <p:attrNameLst>
                                          <p:attrName>style.visibility</p:attrName>
                                        </p:attrNameLst>
                                      </p:cBhvr>
                                      <p:to>
                                        <p:strVal val="hidden"/>
                                      </p:to>
                                    </p:set>
                                  </p:childTnLst>
                                </p:cTn>
                              </p:par>
                            </p:childTnLst>
                          </p:cTn>
                        </p:par>
                        <p:par>
                          <p:cTn id="185" fill="hold">
                            <p:stCondLst>
                              <p:cond delay="3000"/>
                            </p:stCondLst>
                            <p:childTnLst>
                              <p:par>
                                <p:cTn id="186" presetID="0" presetClass="path" presetSubtype="0" accel="50000" decel="50000" fill="hold" nodeType="afterEffect">
                                  <p:stCondLst>
                                    <p:cond delay="0"/>
                                  </p:stCondLst>
                                  <p:childTnLst>
                                    <p:animMotion origin="layout" path="M -0.68802 0.00254 L -0.9888 0.00278 " pathEditMode="relative" rAng="0" ptsTypes="AA">
                                      <p:cBhvr>
                                        <p:cTn id="187" dur="2000" fill="hold"/>
                                        <p:tgtEl>
                                          <p:spTgt spid="3"/>
                                        </p:tgtEl>
                                        <p:attrNameLst>
                                          <p:attrName>ppt_x</p:attrName>
                                          <p:attrName>ppt_y</p:attrName>
                                        </p:attrNameLst>
                                      </p:cBhvr>
                                      <p:rCtr x="-1503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4" grpId="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4AF464C-22E5-4788-B150-8AC88ADE2F02}"/>
              </a:ext>
            </a:extLst>
          </p:cNvPr>
          <p:cNvSpPr/>
          <p:nvPr/>
        </p:nvSpPr>
        <p:spPr bwMode="auto">
          <a:xfrm>
            <a:off x="838200" y="1828800"/>
            <a:ext cx="8229600" cy="3200400"/>
          </a:xfrm>
          <a:prstGeom prst="rect">
            <a:avLst/>
          </a:prstGeom>
          <a:noFill/>
          <a:ln>
            <a:noFill/>
          </a:ln>
        </p:spPr>
        <p:txBody>
          <a:bodyPr vert="horz" wrap="square" lIns="68580" tIns="34290" rIns="68580" bIns="34290" numCol="1" anchor="t" anchorCtr="0" compatLnSpc="1">
            <a:prstTxWarp prst="textNoShape">
              <a:avLst/>
            </a:prstTxWarp>
            <a:normAutofit/>
          </a:bodyPr>
          <a:lstStyle/>
          <a:p>
            <a:pPr marL="257175" indent="-257175" defTabSz="685800" eaLnBrk="0" fontAlgn="base" hangingPunct="0">
              <a:spcBef>
                <a:spcPct val="20000"/>
              </a:spcBef>
              <a:spcAft>
                <a:spcPct val="0"/>
              </a:spcAft>
              <a:buSzPct val="100000"/>
              <a:buFont typeface="Arial" panose="020B0604020202020204" pitchFamily="34" charset="0"/>
              <a:buChar char="•"/>
            </a:pPr>
            <a:r>
              <a:rPr lang="en-US" sz="2400">
                <a:latin typeface="Century Gothic" panose="020B0502020202020204" pitchFamily="34" charset="0"/>
              </a:rPr>
              <a:t>If a suspected IED is confirmed:</a:t>
            </a:r>
          </a:p>
          <a:p>
            <a:pPr marL="587828" lvl="1" indent="-244928" defTabSz="685800" eaLnBrk="0" fontAlgn="base" hangingPunct="0">
              <a:spcBef>
                <a:spcPct val="20000"/>
              </a:spcBef>
              <a:spcAft>
                <a:spcPct val="0"/>
              </a:spcAft>
              <a:buSzPct val="100000"/>
              <a:buFont typeface="Arial" panose="020B0604020202020204" pitchFamily="34" charset="0"/>
              <a:buChar char="–"/>
            </a:pPr>
            <a:r>
              <a:rPr lang="en-US" sz="2400">
                <a:latin typeface="Century Gothic" panose="020B0502020202020204" pitchFamily="34" charset="0"/>
              </a:rPr>
              <a:t>All except finder extract back to vehicle under direction of Commander.</a:t>
            </a:r>
          </a:p>
          <a:p>
            <a:pPr marL="587828" lvl="1" indent="-244928" defTabSz="685800" eaLnBrk="0" fontAlgn="base" hangingPunct="0">
              <a:spcBef>
                <a:spcPct val="20000"/>
              </a:spcBef>
              <a:spcAft>
                <a:spcPct val="0"/>
              </a:spcAft>
              <a:buSzPct val="100000"/>
              <a:buFont typeface="Arial" panose="020B0604020202020204" pitchFamily="34" charset="0"/>
              <a:buChar char="–"/>
            </a:pPr>
            <a:r>
              <a:rPr lang="en-US" sz="2400">
                <a:latin typeface="Century Gothic" panose="020B0502020202020204" pitchFamily="34" charset="0"/>
              </a:rPr>
              <a:t>Finder marks IED and safe extraction route.</a:t>
            </a:r>
          </a:p>
          <a:p>
            <a:pPr marL="587828" lvl="1" indent="-244928" defTabSz="685800" eaLnBrk="0" fontAlgn="base" hangingPunct="0">
              <a:spcBef>
                <a:spcPct val="20000"/>
              </a:spcBef>
              <a:spcAft>
                <a:spcPct val="0"/>
              </a:spcAft>
              <a:buSzPct val="100000"/>
              <a:buFont typeface="Arial" panose="020B0604020202020204" pitchFamily="34" charset="0"/>
              <a:buChar char="–"/>
            </a:pPr>
            <a:r>
              <a:rPr lang="en-US" sz="2400">
                <a:latin typeface="Century Gothic" panose="020B0502020202020204" pitchFamily="34" charset="0"/>
              </a:rPr>
              <a:t>VP 360 and vehicle extract to safe location.</a:t>
            </a:r>
          </a:p>
          <a:p>
            <a:pPr lvl="1" algn="ctr" defTabSz="685800" eaLnBrk="0" fontAlgn="base" hangingPunct="0">
              <a:spcBef>
                <a:spcPct val="20000"/>
              </a:spcBef>
              <a:spcAft>
                <a:spcPct val="0"/>
              </a:spcAft>
              <a:buSzPct val="100000"/>
              <a:buFont typeface="Arial" panose="020B0604020202020204" pitchFamily="34" charset="0"/>
            </a:pPr>
            <a:r>
              <a:rPr lang="en-US" sz="2400" b="1">
                <a:latin typeface="Century Gothic" panose="020B0502020202020204" pitchFamily="34" charset="0"/>
              </a:rPr>
              <a:t>EOD ICP - 5Cs Operation</a:t>
            </a:r>
          </a:p>
        </p:txBody>
      </p:sp>
      <p:sp>
        <p:nvSpPr>
          <p:cNvPr id="4" name="Title 2">
            <a:extLst>
              <a:ext uri="{FF2B5EF4-FFF2-40B4-BE49-F238E27FC236}">
                <a16:creationId xmlns:a16="http://schemas.microsoft.com/office/drawing/2014/main" id="{17575FFE-5B2D-3373-82D4-5402012EB6C5}"/>
              </a:ext>
            </a:extLst>
          </p:cNvPr>
          <p:cNvSpPr>
            <a:spLocks noGrp="1"/>
          </p:cNvSpPr>
          <p:nvPr>
            <p:ph type="title"/>
          </p:nvPr>
        </p:nvSpPr>
        <p:spPr>
          <a:xfrm>
            <a:off x="838200" y="-117248"/>
            <a:ext cx="8229600" cy="1143000"/>
          </a:xfrm>
        </p:spPr>
        <p:txBody>
          <a:bodyPr/>
          <a:lstStyle/>
          <a:p>
            <a:pPr defTabSz="685800" eaLnBrk="0" fontAlgn="base" hangingPunct="0">
              <a:spcBef>
                <a:spcPct val="0"/>
              </a:spcBef>
              <a:spcAft>
                <a:spcPts val="450"/>
              </a:spcAft>
              <a:defRPr/>
            </a:pPr>
            <a:r>
              <a:rPr lang="en-US" sz="3600">
                <a:latin typeface="Century Gothic" panose="020B0502020202020204" pitchFamily="34" charset="0"/>
                <a:ea typeface="+mj-ea"/>
                <a:cs typeface="+mj-cs"/>
              </a:rPr>
              <a:t>Actions on Suspected IED</a:t>
            </a:r>
          </a:p>
        </p:txBody>
      </p:sp>
    </p:spTree>
    <p:extLst>
      <p:ext uri="{BB962C8B-B14F-4D97-AF65-F5344CB8AC3E}">
        <p14:creationId xmlns:p14="http://schemas.microsoft.com/office/powerpoint/2010/main" val="16916894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E2AC9-912B-14D8-2687-E5F91F865938}"/>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50E3443E-45ED-F8D9-E15D-AA7BD47985BE}"/>
              </a:ext>
            </a:extLst>
          </p:cNvPr>
          <p:cNvSpPr>
            <a:spLocks noGrp="1"/>
          </p:cNvSpPr>
          <p:nvPr>
            <p:ph type="title"/>
          </p:nvPr>
        </p:nvSpPr>
        <p:spPr>
          <a:xfrm>
            <a:off x="681036" y="44817"/>
            <a:ext cx="8543925" cy="773087"/>
          </a:xfrm>
        </p:spPr>
        <p:txBody>
          <a:bodyPr>
            <a:normAutofit/>
          </a:bodyPr>
          <a:lstStyle/>
          <a:p>
            <a:r>
              <a:rPr lang="en-US" dirty="0"/>
              <a:t>VP Check</a:t>
            </a:r>
            <a:endParaRPr lang="en-US" sz="3200" b="0" dirty="0">
              <a:latin typeface="Century Gothic" panose="020B0502020202020204" pitchFamily="34" charset="0"/>
            </a:endParaRPr>
          </a:p>
        </p:txBody>
      </p:sp>
      <p:sp>
        <p:nvSpPr>
          <p:cNvPr id="8" name="Content Placeholder 5">
            <a:extLst>
              <a:ext uri="{FF2B5EF4-FFF2-40B4-BE49-F238E27FC236}">
                <a16:creationId xmlns:a16="http://schemas.microsoft.com/office/drawing/2014/main" id="{DDFE7014-2610-01DD-6210-8320832D6892}"/>
              </a:ext>
            </a:extLst>
          </p:cNvPr>
          <p:cNvSpPr txBox="1">
            <a:spLocks/>
          </p:cNvSpPr>
          <p:nvPr/>
        </p:nvSpPr>
        <p:spPr>
          <a:xfrm>
            <a:off x="1629592" y="1923580"/>
            <a:ext cx="6645120" cy="33030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sym typeface="Arial"/>
              </a:rPr>
              <a:t>INSTRUCTOR DEMONSTRATION OF </a:t>
            </a:r>
            <a:r>
              <a:rPr lang="en-US" sz="2400" b="1" dirty="0">
                <a:solidFill>
                  <a:srgbClr val="FF0000"/>
                </a:solidFill>
                <a:latin typeface="Century Gothic" panose="020B0502020202020204" pitchFamily="34" charset="0"/>
              </a:rPr>
              <a:t>VP CHECK</a:t>
            </a:r>
            <a:endParaRPr kumimoji="0" lang="en-US"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sym typeface="Arial"/>
              </a:rPr>
              <a:t>And</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sym typeface="Arial"/>
              </a:rPr>
              <a:t> STUDENT PRACTICE </a:t>
            </a:r>
          </a:p>
        </p:txBody>
      </p:sp>
    </p:spTree>
    <p:extLst>
      <p:ext uri="{BB962C8B-B14F-4D97-AF65-F5344CB8AC3E}">
        <p14:creationId xmlns:p14="http://schemas.microsoft.com/office/powerpoint/2010/main" val="25952030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0D2BE-4981-59B2-E94E-6A01325959D7}"/>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51C6A129-EF7D-C035-8939-6818C1107F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84" y="476778"/>
            <a:ext cx="5860116"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cxnSp>
        <p:nvCxnSpPr>
          <p:cNvPr id="100" name="Straight Connector 99">
            <a:extLst>
              <a:ext uri="{FF2B5EF4-FFF2-40B4-BE49-F238E27FC236}">
                <a16:creationId xmlns:a16="http://schemas.microsoft.com/office/drawing/2014/main" id="{B19CFE93-A7B0-1E08-2969-49D7F987A90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25090" y="4424906"/>
            <a:ext cx="29718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14294F0C-392F-42D4-99E6-6F2CB54639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9304" y="476778"/>
            <a:ext cx="3139811" cy="592065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3" name="Picture 2">
            <a:extLst>
              <a:ext uri="{FF2B5EF4-FFF2-40B4-BE49-F238E27FC236}">
                <a16:creationId xmlns:a16="http://schemas.microsoft.com/office/drawing/2014/main" id="{A36BDE54-7949-7EF5-28FD-25183BC4F20F}"/>
              </a:ext>
            </a:extLst>
          </p:cNvPr>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3400" y="618026"/>
            <a:ext cx="600462" cy="509981"/>
          </a:xfrm>
          <a:prstGeom prst="rect">
            <a:avLst/>
          </a:prstGeom>
        </p:spPr>
      </p:pic>
      <p:sp>
        <p:nvSpPr>
          <p:cNvPr id="19457" name="Rectangle 2">
            <a:extLst>
              <a:ext uri="{FF2B5EF4-FFF2-40B4-BE49-F238E27FC236}">
                <a16:creationId xmlns:a16="http://schemas.microsoft.com/office/drawing/2014/main" id="{EC7E85A4-1B5D-0925-866E-4AE04AC9EE8B}"/>
              </a:ext>
            </a:extLst>
          </p:cNvPr>
          <p:cNvSpPr>
            <a:spLocks noGrp="1" noChangeArrowheads="1"/>
          </p:cNvSpPr>
          <p:nvPr>
            <p:ph type="title"/>
          </p:nvPr>
        </p:nvSpPr>
        <p:spPr>
          <a:xfrm>
            <a:off x="685801" y="1269255"/>
            <a:ext cx="5062286" cy="3038947"/>
          </a:xfrm>
        </p:spPr>
        <p:txBody>
          <a:bodyPr vert="horz" lIns="91440" tIns="45720" rIns="91440" bIns="45720" rtlCol="0" anchor="b">
            <a:normAutofit/>
          </a:bodyPr>
          <a:lstStyle/>
          <a:p>
            <a:pPr marL="0" lvl="0" indent="0" algn="l" defTabSz="800100">
              <a:lnSpc>
                <a:spcPct val="90000"/>
              </a:lnSpc>
              <a:spcBef>
                <a:spcPct val="0"/>
              </a:spcBef>
              <a:spcAft>
                <a:spcPct val="35000"/>
              </a:spcAft>
              <a:buNone/>
            </a:pPr>
            <a:r>
              <a:rPr lang="en-US" sz="3200" dirty="0">
                <a:solidFill>
                  <a:prstClr val="white"/>
                </a:solidFill>
                <a:latin typeface="Century Gothic" panose="020B0502020202020204" pitchFamily="34" charset="0"/>
                <a:ea typeface="+mn-ea"/>
                <a:cs typeface="+mn-cs"/>
              </a:rPr>
              <a:t>2.2.5</a:t>
            </a:r>
            <a:r>
              <a:rPr lang="en-US" sz="3200" kern="1200" dirty="0">
                <a:solidFill>
                  <a:prstClr val="white"/>
                </a:solidFill>
                <a:latin typeface="Century Gothic" panose="020B0502020202020204" pitchFamily="34" charset="0"/>
                <a:ea typeface="+mn-ea"/>
                <a:cs typeface="+mn-cs"/>
              </a:rPr>
              <a:t> Property </a:t>
            </a:r>
            <a:r>
              <a:rPr lang="en-US" sz="3200" dirty="0">
                <a:solidFill>
                  <a:prstClr val="white"/>
                </a:solidFill>
                <a:latin typeface="Century Gothic" panose="020B0502020202020204" pitchFamily="34" charset="0"/>
                <a:ea typeface="+mn-ea"/>
                <a:cs typeface="+mn-cs"/>
              </a:rPr>
              <a:t>Search</a:t>
            </a:r>
            <a:endParaRPr lang="en-US" sz="3200" kern="1200" dirty="0">
              <a:solidFill>
                <a:prstClr val="white"/>
              </a:solidFill>
              <a:latin typeface="Century Gothic" panose="020B0502020202020204" pitchFamily="34" charset="0"/>
              <a:ea typeface="+mn-ea"/>
              <a:cs typeface="+mn-cs"/>
            </a:endParaRPr>
          </a:p>
        </p:txBody>
      </p:sp>
      <p:sp>
        <p:nvSpPr>
          <p:cNvPr id="2" name="Slide Number Placeholder 1">
            <a:extLst>
              <a:ext uri="{FF2B5EF4-FFF2-40B4-BE49-F238E27FC236}">
                <a16:creationId xmlns:a16="http://schemas.microsoft.com/office/drawing/2014/main" id="{06535315-E090-1F94-05F2-5DC1F3A7DF1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0DE6-1F00-4D37-920B-8306E906ABB0}" type="slidenum">
              <a:rPr kumimoji="0" lang="en-US" altLang="ja-JP" sz="18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337576648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25798F-2044-019C-4EB6-FC39E12C4F0B}"/>
              </a:ext>
            </a:extLst>
          </p:cNvPr>
          <p:cNvSpPr>
            <a:spLocks noGrp="1"/>
          </p:cNvSpPr>
          <p:nvPr>
            <p:ph type="title"/>
          </p:nvPr>
        </p:nvSpPr>
        <p:spPr>
          <a:xfrm>
            <a:off x="732630" y="687245"/>
            <a:ext cx="8543925" cy="628133"/>
          </a:xfrm>
        </p:spPr>
        <p:txBody>
          <a:bodyPr>
            <a:normAutofit/>
          </a:bodyPr>
          <a:lstStyle/>
          <a:p>
            <a:r>
              <a:rPr lang="en-US" dirty="0">
                <a:solidFill>
                  <a:srgbClr val="0070C0"/>
                </a:solidFill>
              </a:rPr>
              <a:t>Property Search</a:t>
            </a:r>
          </a:p>
        </p:txBody>
      </p:sp>
      <p:sp>
        <p:nvSpPr>
          <p:cNvPr id="5" name="TextBox 4">
            <a:extLst>
              <a:ext uri="{FF2B5EF4-FFF2-40B4-BE49-F238E27FC236}">
                <a16:creationId xmlns:a16="http://schemas.microsoft.com/office/drawing/2014/main" id="{294B5F07-D9C1-EEC4-3DB4-40ECD11A763C}"/>
              </a:ext>
            </a:extLst>
          </p:cNvPr>
          <p:cNvSpPr txBox="1"/>
          <p:nvPr/>
        </p:nvSpPr>
        <p:spPr>
          <a:xfrm rot="20212239">
            <a:off x="1504307" y="1802620"/>
            <a:ext cx="6897387" cy="3093154"/>
          </a:xfrm>
          <a:prstGeom prst="rect">
            <a:avLst/>
          </a:prstGeom>
          <a:solidFill>
            <a:srgbClr val="FFFF00"/>
          </a:solidFill>
        </p:spPr>
        <p:txBody>
          <a:bodyPr wrap="square" rtlCol="0">
            <a:spAutoFit/>
          </a:bodyPr>
          <a:lstStyle/>
          <a:p>
            <a:pPr algn="ctr" defTabSz="742950">
              <a:buClrTx/>
            </a:pPr>
            <a:r>
              <a:rPr lang="en-US" sz="6500" kern="1200" dirty="0">
                <a:solidFill>
                  <a:prstClr val="black"/>
                </a:solidFill>
                <a:latin typeface="Century Gothic" panose="020B0502020202020204" pitchFamily="34" charset="0"/>
                <a:ea typeface="+mn-ea"/>
                <a:cs typeface="+mn-cs"/>
              </a:rPr>
              <a:t>New Course Content required</a:t>
            </a:r>
            <a:endParaRPr lang="en-GB" sz="6500" kern="1200" dirty="0">
              <a:solidFill>
                <a:prstClr val="black"/>
              </a:solidFill>
              <a:latin typeface="Century Gothic" panose="020B0502020202020204" pitchFamily="34" charset="0"/>
              <a:ea typeface="+mn-ea"/>
              <a:cs typeface="+mn-cs"/>
            </a:endParaRPr>
          </a:p>
        </p:txBody>
      </p:sp>
    </p:spTree>
    <p:extLst>
      <p:ext uri="{BB962C8B-B14F-4D97-AF65-F5344CB8AC3E}">
        <p14:creationId xmlns:p14="http://schemas.microsoft.com/office/powerpoint/2010/main" val="725513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B1187D-746C-56FC-8F9D-0AFFB621C680}"/>
              </a:ext>
            </a:extLst>
          </p:cNvPr>
          <p:cNvSpPr>
            <a:spLocks noGrp="1"/>
          </p:cNvSpPr>
          <p:nvPr>
            <p:ph type="sldNum" sz="quarter" idx="12"/>
          </p:nvPr>
        </p:nvSpPr>
        <p:spPr/>
        <p:txBody>
          <a:bodyPr/>
          <a:lstStyle/>
          <a:p>
            <a:fld id="{00864E57-7F14-417B-9F17-213495657584}" type="slidenum">
              <a:rPr lang="en-US" smtClean="0">
                <a:solidFill>
                  <a:srgbClr val="000000"/>
                </a:solidFill>
              </a:rPr>
              <a:pPr/>
              <a:t>99</a:t>
            </a:fld>
            <a:endParaRPr lang="en-US">
              <a:solidFill>
                <a:srgbClr val="000000"/>
              </a:solidFill>
            </a:endParaRPr>
          </a:p>
        </p:txBody>
      </p:sp>
      <p:pic>
        <p:nvPicPr>
          <p:cNvPr id="3" name="Picture 2" descr="A group of red flags in the dirt&#10;&#10;Description automatically generated">
            <a:extLst>
              <a:ext uri="{FF2B5EF4-FFF2-40B4-BE49-F238E27FC236}">
                <a16:creationId xmlns:a16="http://schemas.microsoft.com/office/drawing/2014/main" id="{277F8059-EAA6-3C18-80A4-BB64DAD74A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3664" y="800100"/>
            <a:ext cx="9338671" cy="5257800"/>
          </a:xfrm>
          <a:prstGeom prst="rect">
            <a:avLst/>
          </a:prstGeom>
        </p:spPr>
      </p:pic>
      <p:pic>
        <p:nvPicPr>
          <p:cNvPr id="4" name="Picture 3">
            <a:extLst>
              <a:ext uri="{FF2B5EF4-FFF2-40B4-BE49-F238E27FC236}">
                <a16:creationId xmlns:a16="http://schemas.microsoft.com/office/drawing/2014/main" id="{982EC1C7-83B4-0AB2-304F-6DCA16EAD0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3664" y="6121399"/>
            <a:ext cx="1950244" cy="619125"/>
          </a:xfrm>
          <a:prstGeom prst="rect">
            <a:avLst/>
          </a:prstGeom>
        </p:spPr>
      </p:pic>
      <p:sp>
        <p:nvSpPr>
          <p:cNvPr id="6" name="TextBox 5">
            <a:extLst>
              <a:ext uri="{FF2B5EF4-FFF2-40B4-BE49-F238E27FC236}">
                <a16:creationId xmlns:a16="http://schemas.microsoft.com/office/drawing/2014/main" id="{52BD8CEB-40EC-A462-2780-C717C7F3F445}"/>
              </a:ext>
            </a:extLst>
          </p:cNvPr>
          <p:cNvSpPr txBox="1"/>
          <p:nvPr/>
        </p:nvSpPr>
        <p:spPr>
          <a:xfrm>
            <a:off x="2513654" y="162394"/>
            <a:ext cx="4878689" cy="542456"/>
          </a:xfrm>
          <a:prstGeom prst="rect">
            <a:avLst/>
          </a:prstGeom>
          <a:solidFill>
            <a:schemeClr val="lt1">
              <a:hueOff val="0"/>
              <a:satOff val="0"/>
              <a:lumOff val="0"/>
              <a:alpha val="64000"/>
            </a:schemeClr>
          </a:solidFill>
        </p:spPr>
        <p:txBody>
          <a:bodyPr wrap="square" rtlCol="0">
            <a:spAutoFit/>
          </a:bodyPr>
          <a:lstStyle/>
          <a:p>
            <a:pPr algn="ctr"/>
            <a:r>
              <a:rPr lang="en-US" sz="2925">
                <a:solidFill>
                  <a:srgbClr val="4F81BD"/>
                </a:solidFill>
                <a:latin typeface="Century Gothic" panose="020B0502020202020204" pitchFamily="34" charset="0"/>
              </a:rPr>
              <a:t>Questions? </a:t>
            </a:r>
          </a:p>
        </p:txBody>
      </p:sp>
    </p:spTree>
    <p:extLst>
      <p:ext uri="{BB962C8B-B14F-4D97-AF65-F5344CB8AC3E}">
        <p14:creationId xmlns:p14="http://schemas.microsoft.com/office/powerpoint/2010/main" val="109946510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ffaef953-2cda-4d9d-b070-85228d2d3b5f">
      <Terms xmlns="http://schemas.microsoft.com/office/infopath/2007/PartnerControls"/>
    </lcf76f155ced4ddcb4097134ff3c332f>
    <_Flow_SignoffStatus xmlns="ffaef953-2cda-4d9d-b070-85228d2d3b5f" xsi:nil="true"/>
    <_x0023_ xmlns="ffaef953-2cda-4d9d-b070-85228d2d3b5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2591365DD56D4D8750E674CD62EF32" ma:contentTypeVersion="23" ma:contentTypeDescription="Create a new document." ma:contentTypeScope="" ma:versionID="c5f28d0370c2ddf175eb7151bd9e5876">
  <xsd:schema xmlns:xsd="http://www.w3.org/2001/XMLSchema" xmlns:xs="http://www.w3.org/2001/XMLSchema" xmlns:p="http://schemas.microsoft.com/office/2006/metadata/properties" xmlns:ns2="ffaef953-2cda-4d9d-b070-85228d2d3b5f" xmlns:ns3="756f3f7a-cc20-4157-bc78-ddc9769d8db6" xmlns:ns4="985ec44e-1bab-4c0b-9df0-6ba128686fc9" targetNamespace="http://schemas.microsoft.com/office/2006/metadata/properties" ma:root="true" ma:fieldsID="f2cbe3a3fd8abb7a28bcecb25eabb7e5" ns2:_="" ns3:_="" ns4:_="">
    <xsd:import namespace="ffaef953-2cda-4d9d-b070-85228d2d3b5f"/>
    <xsd:import namespace="756f3f7a-cc20-4157-bc78-ddc9769d8db6"/>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x0023_"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_Flow_SignoffStatus"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aef953-2cda-4d9d-b070-85228d2d3b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x0023_" ma:index="12" nillable="true" ma:displayName="#" ma:format="Dropdown" ma:internalName="_x0023_" ma:percentage="FALSE">
      <xsd:simpleType>
        <xsd:restriction base="dms:Number"/>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ign-off status" ma:internalName="Sign_x002d_off_x0020_status">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6f3f7a-cc20-4157-bc78-ddc9769d8db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48d4a9f-cfb2-42af-b391-1b84484739eb}" ma:internalName="TaxCatchAll" ma:showField="CatchAllData" ma:web="756f3f7a-cc20-4157-bc78-ddc9769d8d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715DDC-81E7-4D75-918E-ECF1C4F74F6B}">
  <ds:schemaRefs>
    <ds:schemaRef ds:uri="http://schemas.microsoft.com/sharepoint/v3/contenttype/forms"/>
  </ds:schemaRefs>
</ds:datastoreItem>
</file>

<file path=customXml/itemProps2.xml><?xml version="1.0" encoding="utf-8"?>
<ds:datastoreItem xmlns:ds="http://schemas.openxmlformats.org/officeDocument/2006/customXml" ds:itemID="{13F1D65E-E0C2-4CFA-897B-3ED75816B574}">
  <ds:schemaRefs>
    <ds:schemaRef ds:uri="http://schemas.microsoft.com/office/2006/documentManagement/types"/>
    <ds:schemaRef ds:uri="http://purl.org/dc/terms/"/>
    <ds:schemaRef ds:uri="http://purl.org/dc/dcmitype/"/>
    <ds:schemaRef ds:uri="db065248-edff-472c-af6e-a9abf8433378"/>
    <ds:schemaRef ds:uri="http://schemas.microsoft.com/office/2006/metadata/properties"/>
    <ds:schemaRef ds:uri="985ec44e-1bab-4c0b-9df0-6ba128686fc9"/>
    <ds:schemaRef ds:uri="http://schemas.microsoft.com/office/infopath/2007/PartnerControls"/>
    <ds:schemaRef ds:uri="http://purl.org/dc/elements/1.1/"/>
    <ds:schemaRef ds:uri="http://schemas.openxmlformats.org/package/2006/metadata/core-properties"/>
    <ds:schemaRef ds:uri="35812a0a-7ebc-4252-8f93-247b2045ed4f"/>
    <ds:schemaRef ds:uri="http://www.w3.org/XML/1998/namespace"/>
  </ds:schemaRefs>
</ds:datastoreItem>
</file>

<file path=customXml/itemProps3.xml><?xml version="1.0" encoding="utf-8"?>
<ds:datastoreItem xmlns:ds="http://schemas.openxmlformats.org/officeDocument/2006/customXml" ds:itemID="{3B447EC9-800C-4F1F-ADE4-6CE15FB1456B}"/>
</file>

<file path=docProps/app.xml><?xml version="1.0" encoding="utf-8"?>
<Properties xmlns="http://schemas.openxmlformats.org/officeDocument/2006/extended-properties" xmlns:vt="http://schemas.openxmlformats.org/officeDocument/2006/docPropsVTypes">
  <TotalTime>647</TotalTime>
  <Words>10301</Words>
  <Application>Microsoft Office PowerPoint</Application>
  <PresentationFormat>A4 Paper (210x297 mm)</PresentationFormat>
  <Paragraphs>1111</Paragraphs>
  <Slides>99</Slides>
  <Notes>97</Notes>
  <HiddenSlides>0</HiddenSlides>
  <MMClips>0</MMClips>
  <ScaleCrop>false</ScaleCrop>
  <HeadingPairs>
    <vt:vector size="4" baseType="variant">
      <vt:variant>
        <vt:lpstr>Theme</vt:lpstr>
      </vt:variant>
      <vt:variant>
        <vt:i4>6</vt:i4>
      </vt:variant>
      <vt:variant>
        <vt:lpstr>Slide Titles</vt:lpstr>
      </vt:variant>
      <vt:variant>
        <vt:i4>99</vt:i4>
      </vt:variant>
    </vt:vector>
  </HeadingPairs>
  <TitlesOfParts>
    <vt:vector size="105" baseType="lpstr">
      <vt:lpstr>Office Theme</vt:lpstr>
      <vt:lpstr>1_Office Theme</vt:lpstr>
      <vt:lpstr>3_Office Theme</vt:lpstr>
      <vt:lpstr>2_Office Theme</vt:lpstr>
      <vt:lpstr>4_Office Theme</vt:lpstr>
      <vt:lpstr>5_Office Theme</vt:lpstr>
      <vt:lpstr>AASC Lesson 2.2: Basic Search</vt:lpstr>
      <vt:lpstr>Overview</vt:lpstr>
      <vt:lpstr>Terminal Learning Objectives</vt:lpstr>
      <vt:lpstr>2.2.1 CIED Checks (5/25m Drill) </vt:lpstr>
      <vt:lpstr>5 and 25m Drill </vt:lpstr>
      <vt:lpstr>5 and 25m Drill </vt:lpstr>
      <vt:lpstr>5 and 25m Drill </vt:lpstr>
      <vt:lpstr>5 and 25m Drill </vt:lpstr>
      <vt:lpstr>5 and 25m Drill </vt:lpstr>
      <vt:lpstr>5 and 25m Drill </vt:lpstr>
      <vt:lpstr>5 and 25m Drill </vt:lpstr>
      <vt:lpstr>5 and 25m Drill </vt:lpstr>
      <vt:lpstr>5 and 25m Drill </vt:lpstr>
      <vt:lpstr>2.5.2 Demonstration and Practice </vt:lpstr>
      <vt:lpstr> 5 &amp; 25m Checks</vt:lpstr>
      <vt:lpstr>5 and 25m Drill </vt:lpstr>
      <vt:lpstr>PowerPoint Presentation</vt:lpstr>
      <vt:lpstr>Any Questions on  Stage 1?</vt:lpstr>
      <vt:lpstr>5 and 25m Drill </vt:lpstr>
      <vt:lpstr>PowerPoint Presentation</vt:lpstr>
      <vt:lpstr>PowerPoint Presentation</vt:lpstr>
      <vt:lpstr>PowerPoint Presentation</vt:lpstr>
      <vt:lpstr>5 and 25m Drill </vt:lpstr>
      <vt:lpstr>PowerPoint Presentation</vt:lpstr>
      <vt:lpstr>5 and 25m Drill </vt:lpstr>
      <vt:lpstr>PowerPoint Presentation</vt:lpstr>
      <vt:lpstr>5 and 25m Drill </vt:lpstr>
      <vt:lpstr>PowerPoint Presentation</vt:lpstr>
      <vt:lpstr>PowerPoint Presentation</vt:lpstr>
      <vt:lpstr>General Points </vt:lpstr>
      <vt:lpstr>PowerPoint Presentation</vt:lpstr>
      <vt:lpstr>2.2.2 Person Search </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Person Search</vt:lpstr>
      <vt:lpstr>2.2.3 Vehicle Search </vt:lpstr>
      <vt:lpstr>Vehicle Search</vt:lpstr>
      <vt:lpstr>Vehicle Search</vt:lpstr>
      <vt:lpstr>Vehicle Search</vt:lpstr>
      <vt:lpstr>Vehicle Search</vt:lpstr>
      <vt:lpstr>Vehicle Search</vt:lpstr>
      <vt:lpstr>Vehicle Search</vt:lpstr>
      <vt:lpstr>Vehicle Search</vt:lpstr>
      <vt:lpstr>Vehicle Search</vt:lpstr>
      <vt:lpstr>Vehicle Search</vt:lpstr>
      <vt:lpstr>Vehicle Search</vt:lpstr>
      <vt:lpstr>Vehicle Search</vt:lpstr>
      <vt:lpstr>Vehicle Search</vt:lpstr>
      <vt:lpstr>Vehicle Search</vt:lpstr>
      <vt:lpstr>Vehicle Search</vt:lpstr>
      <vt:lpstr>2.2.4 Vulnerable Point Check </vt:lpstr>
      <vt:lpstr>VP Check</vt:lpstr>
      <vt:lpstr>VP Check</vt:lpstr>
      <vt:lpstr>VP Check</vt:lpstr>
      <vt:lpstr>VP Check</vt:lpstr>
      <vt:lpstr>Phase 1. Arrival: 5 and 25m Checks</vt:lpstr>
      <vt:lpstr>VP Check</vt:lpstr>
      <vt:lpstr>Phase 2. Domination</vt:lpstr>
      <vt:lpstr>PowerPoint Presentation</vt:lpstr>
      <vt:lpstr>VP Check</vt:lpstr>
      <vt:lpstr>Phase 3. Isolation</vt:lpstr>
      <vt:lpstr>Phase 3. Isolation</vt:lpstr>
      <vt:lpstr>Phase 3. Isolation</vt:lpstr>
      <vt:lpstr>Isolation Team Equipment - Pathfinder</vt:lpstr>
      <vt:lpstr>Isolation Team Equipment – Hook Person</vt:lpstr>
      <vt:lpstr>Isolation Team Equipment – Commander</vt:lpstr>
      <vt:lpstr>Isolation Team Equipment - Security</vt:lpstr>
      <vt:lpstr>PowerPoint Presentation</vt:lpstr>
      <vt:lpstr>Actions on CW Find</vt:lpstr>
      <vt:lpstr>Actions on CW Find</vt:lpstr>
      <vt:lpstr>Phase 3. Isolation</vt:lpstr>
      <vt:lpstr>PowerPoint Presentation</vt:lpstr>
      <vt:lpstr>VP Check</vt:lpstr>
      <vt:lpstr>Configuration</vt:lpstr>
      <vt:lpstr>Procedure</vt:lpstr>
      <vt:lpstr>Areas of Responsibility </vt:lpstr>
      <vt:lpstr>Phase 4. VP Search </vt:lpstr>
      <vt:lpstr>Actions on Suspected IED</vt:lpstr>
      <vt:lpstr>VP Check</vt:lpstr>
      <vt:lpstr>2.2.5 Property Search</vt:lpstr>
      <vt:lpstr>Property Search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EHAT Module  Vulnerable Points and Areas </dc:title>
  <dc:creator>Rory James Mc Cann</dc:creator>
  <cp:lastModifiedBy>Jordan Palli Oliver Sorabjee</cp:lastModifiedBy>
  <cp:revision>65</cp:revision>
  <dcterms:created xsi:type="dcterms:W3CDTF">2006-08-16T00:00:00Z</dcterms:created>
  <dcterms:modified xsi:type="dcterms:W3CDTF">2025-08-13T15:56:01Z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0x010100E52591365DD56D4D8750E674CD62EF32</vt:lpwstr>
  </property>
  <property fmtid="{D5CDD505-2E9C-101B-9397-08002B2CF9AE}" pid="3" name="MediaServiceImageTags">
    <vt:lpwstr/>
  </property>
</Properties>
</file>